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60" r:id="rId5"/>
    <p:sldId id="259" r:id="rId6"/>
    <p:sldId id="266" r:id="rId7"/>
    <p:sldId id="267" r:id="rId8"/>
    <p:sldId id="261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9" autoAdjust="0"/>
    <p:restoredTop sz="93515" autoAdjust="0"/>
  </p:normalViewPr>
  <p:slideViewPr>
    <p:cSldViewPr>
      <p:cViewPr varScale="1">
        <p:scale>
          <a:sx n="83" d="100"/>
          <a:sy n="83" d="100"/>
        </p:scale>
        <p:origin x="926" y="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B96C-437A-4AA5-846E-FFB0BA43FC9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3957-2767-4FD0-B710-EECD3E5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D3957-2767-4FD0-B710-EECD3E5A36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changes based on the 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D3957-2767-4FD0-B710-EECD3E5A36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changes based on the 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D3957-2767-4FD0-B710-EECD3E5A36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A9478A-1F59-4B11-F2FA-4094DA6BE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Paper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AE1C2196-1518-BB0A-8ADE-76F95D7FB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830"/>
            <a:ext cx="8229600" cy="3931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2344658A-C0F9-479E-8BBF-944339028497}"/>
              </a:ext>
            </a:extLst>
          </p:cNvPr>
          <p:cNvCxnSpPr/>
          <p:nvPr userDrawn="1"/>
        </p:nvCxnSpPr>
        <p:spPr>
          <a:xfrm>
            <a:off x="468000" y="819150"/>
            <a:ext cx="240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6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2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19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6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18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1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2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5830"/>
            <a:ext cx="82296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65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DFA34-5E33-4EC8-B78F-02753F1842F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5DA0E3DB-122D-4AD7-B148-A023DEDC9D7C}"/>
              </a:ext>
            </a:extLst>
          </p:cNvPr>
          <p:cNvCxnSpPr/>
          <p:nvPr userDrawn="1"/>
        </p:nvCxnSpPr>
        <p:spPr>
          <a:xfrm>
            <a:off x="468000" y="819150"/>
            <a:ext cx="240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7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532364"/>
            <a:ext cx="8610600" cy="110251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Title of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570" y="2876550"/>
            <a:ext cx="6400800" cy="13144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Authors’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and Affiliations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(Optional: Contact Information)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9880" y="4848489"/>
            <a:ext cx="3474720" cy="273844"/>
          </a:xfrm>
        </p:spPr>
        <p:txBody>
          <a:bodyPr/>
          <a:lstStyle/>
          <a:p>
            <a:pPr algn="ctr"/>
            <a:r>
              <a:rPr lang="en-US" dirty="0"/>
              <a:t>APEC2025 Session Number (ex. APEC2025 S01 from APEC Program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1</a:t>
            </a:fld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05350"/>
            <a:ext cx="282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60718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4008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About This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630"/>
            <a:ext cx="8229600" cy="393192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This document was prepared to: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Help both, novice and seasoned presenters to prepare for their seminar presentation.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Articulate clear, </a:t>
            </a:r>
            <a:r>
              <a:rPr lang="en-US" sz="2000" b="1" dirty="0"/>
              <a:t>minimum expectations </a:t>
            </a:r>
            <a:r>
              <a:rPr lang="en-US" sz="2000" dirty="0"/>
              <a:t>(</a:t>
            </a:r>
            <a:r>
              <a:rPr lang="en-US" sz="2000" b="1" dirty="0"/>
              <a:t>Bold text</a:t>
            </a:r>
            <a:r>
              <a:rPr lang="en-US" sz="2000" dirty="0"/>
              <a:t>) and</a:t>
            </a:r>
            <a:br>
              <a:rPr lang="en-US" sz="2000" dirty="0"/>
            </a:br>
            <a:r>
              <a:rPr lang="en-US" sz="2000" i="1" dirty="0"/>
              <a:t>recommend best practices (Italic text) </a:t>
            </a:r>
            <a:r>
              <a:rPr lang="en-US" sz="2000" dirty="0"/>
              <a:t>for preparing an exceptional seminar.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Ensure the best experience for our paying attendees (they pay your honorarium!) and further elevate the quality of the seminar program.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The minimum expectations outlined here will be strictly enforced!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2</a:t>
            </a:fld>
            <a:r>
              <a:rPr lang="en-US" dirty="0"/>
              <a:t>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DCAD22-57B1-1DCA-C98D-F568BEA5EF74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402113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4008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Presentation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630"/>
            <a:ext cx="8229600" cy="393192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Total duration of the seminar is 3 hours and 30 minutes.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i="1" dirty="0"/>
              <a:t>180 minutes for presentation and 30 minutes coffee break.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i="1" dirty="0"/>
              <a:t>Break should be ~90 minutes after start to meet catering schedule.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Recommended maximum number of slides is 100-150 slides.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There are no additional logos and borders allowed except for the title page.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The presentation must not have ‘Confidential’ or ‘Proprietary’ tags.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The material must be strictly non-commercial.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927157-6674-2A40-7DDC-E8EFCD1CF842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228428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630"/>
            <a:ext cx="8229600" cy="39319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File format must be MS pptx for presentation and pdf only for downloadable proceedings.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Authors must submit an Adobe version of their presentation file which is verified for conversion accuracy (pptx </a:t>
            </a:r>
            <a:r>
              <a:rPr lang="en-US" sz="2000" b="1" dirty="0">
                <a:sym typeface="Wingdings" panose="05000000000000000000" pitchFamily="2" charset="2"/>
              </a:rPr>
              <a:t> pdf)</a:t>
            </a:r>
            <a:r>
              <a:rPr lang="en-US" sz="2000" b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YES, you must submit both pptx AND pdf versions.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Slide size must be 16:9 and follow this pptx template.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The footer on all slides must include:</a:t>
            </a:r>
            <a:endParaRPr lang="en-US" sz="20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The Session Number specified in APEC program (ex. S01)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Slide Number (#).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17D3BE-0F21-437D-924A-22B2DF01DFA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Guidelines: Format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FD332A-F5B0-9378-7C3A-828DE7D14420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284693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4008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Presentation Guidelines: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630"/>
            <a:ext cx="8229600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No background color or pattern may be used.</a:t>
            </a:r>
            <a:br>
              <a:rPr lang="en-US" sz="2400" b="1" dirty="0"/>
            </a:br>
            <a:r>
              <a:rPr lang="en-US" sz="2400" b="1" dirty="0"/>
              <a:t>All slides must have a white background.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Schematics, graphs, illustrations or pictures may use color.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Avoid using light colors that are not clear on a white background.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All text should be in black.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5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652D-75D8-7869-2FE6-D2394417AB39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40976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630"/>
            <a:ext cx="8229600" cy="39319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The Title of each slide should convey the main message of the slide content as much as it is practical.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Match what you will submit for the printed material and for the final presentation material.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i="1" dirty="0"/>
              <a:t>They should match exactly or as close to each other as possible for your audience (in terms of page numbers, the sequence, or missing pages).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Make all efforts not to make substantial changes to your material after you submit your final version by the “print” deadline.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17D3BE-0F21-437D-924A-22B2DF01DFA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Other Guidelines-1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FD332A-F5B0-9378-7C3A-828DE7D14420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105148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630"/>
            <a:ext cx="8229600" cy="39319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If your presentation will not match the printed seminar book, be sure to announce and highlight the difference during your session to limit your audience’s frustration.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Even minimal changes to the presentation will be blocked 2 hours before the start of your seminar.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/>
              <a:t>This template is set up with footers “APEC2025 </a:t>
            </a:r>
            <a:r>
              <a:rPr lang="en-US" sz="2400" i="1" dirty="0" err="1"/>
              <a:t>S.xx</a:t>
            </a:r>
            <a:r>
              <a:rPr lang="en-US" sz="2400" i="1" dirty="0"/>
              <a:t>” and “&lt;#&gt;” for page numbers.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i="1" dirty="0"/>
              <a:t>You may adjust the “</a:t>
            </a:r>
            <a:r>
              <a:rPr lang="en-US" sz="2000" i="1" dirty="0" err="1"/>
              <a:t>S.xx</a:t>
            </a:r>
            <a:r>
              <a:rPr lang="en-US" sz="2000" i="1" dirty="0"/>
              <a:t>” text for all slides in Slide Master view / Insert / Head &amp; Footer(rather than entering for each slide).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17D3BE-0F21-437D-924A-22B2DF01DFA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Other Guidelines-2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FD332A-F5B0-9378-7C3A-828DE7D14420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156458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4008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Presentation Guidelines: Font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17" y="849630"/>
            <a:ext cx="8229600" cy="39319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i="1" dirty="0"/>
              <a:t>Recommended minimum Arial font sizes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3200" b="1" i="1" dirty="0"/>
              <a:t>Titles: 32</a:t>
            </a:r>
          </a:p>
          <a:p>
            <a:pPr marL="0" indent="0">
              <a:buNone/>
            </a:pPr>
            <a:r>
              <a:rPr lang="en-US" sz="2800" i="1" dirty="0"/>
              <a:t>Sub-Titles: 28</a:t>
            </a:r>
          </a:p>
          <a:p>
            <a:r>
              <a:rPr lang="en-US" sz="2400" i="1" dirty="0"/>
              <a:t>Major Bullets: 24</a:t>
            </a:r>
          </a:p>
          <a:p>
            <a:pPr lvl="1"/>
            <a:r>
              <a:rPr lang="en-US" sz="2000" i="1" dirty="0"/>
              <a:t>Indented Bullets: 20</a:t>
            </a:r>
          </a:p>
          <a:p>
            <a:pPr marL="57150" indent="0">
              <a:buNone/>
            </a:pPr>
            <a:r>
              <a:rPr lang="en-US" sz="1800" i="1" dirty="0"/>
              <a:t>Text on graphs, figures,…: 18</a:t>
            </a:r>
          </a:p>
          <a:p>
            <a:pPr marL="57150" indent="0">
              <a:buNone/>
            </a:pPr>
            <a:endParaRPr lang="en-US" sz="1800" dirty="0"/>
          </a:p>
          <a:p>
            <a:pPr indent="-285750"/>
            <a:r>
              <a:rPr lang="en-US" sz="2400" dirty="0"/>
              <a:t>The Slide Master of this </a:t>
            </a:r>
            <a:r>
              <a:rPr lang="en-US" sz="2400" dirty="0" err="1"/>
              <a:t>Powerpoint</a:t>
            </a:r>
            <a:r>
              <a:rPr lang="en-US" sz="2400" dirty="0"/>
              <a:t> document is setup to help you get started!</a:t>
            </a:r>
          </a:p>
          <a:p>
            <a:pPr indent="-285750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/>
          <a:lstStyle/>
          <a:p>
            <a:fld id="{2B2DFA34-5E33-4EC8-B78F-02753F1842F9}" type="slidenum">
              <a:rPr lang="en-US" smtClean="0"/>
              <a:pPr/>
              <a:t>8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E50E3F-F890-2E45-1116-0345590E5080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237364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77D3-E303-95EF-8C47-F755DA65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349B2-315E-4195-AB18-0FC9E4EF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FA34-5E33-4EC8-B78F-02753F1842F9}" type="slidenum">
              <a:rPr lang="en-US" smtClean="0"/>
              <a:pPr/>
              <a:t>9</a:t>
            </a:fld>
            <a:r>
              <a:rPr lang="en-US" dirty="0"/>
              <a:t> </a:t>
            </a:r>
          </a:p>
        </p:txBody>
      </p:sp>
      <p:pic>
        <p:nvPicPr>
          <p:cNvPr id="5" name="Picture 4" descr="A green and white text&#10;&#10;Description automatically generated">
            <a:extLst>
              <a:ext uri="{FF2B5EF4-FFF2-40B4-BE49-F238E27FC236}">
                <a16:creationId xmlns:a16="http://schemas.microsoft.com/office/drawing/2014/main" id="{81B5CB9D-5B1D-512A-648B-52729B5C9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3429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E1B6E3-1279-7C83-CA87-EF6792F4F42C}"/>
              </a:ext>
            </a:extLst>
          </p:cNvPr>
          <p:cNvSpPr txBox="1">
            <a:spLocks/>
          </p:cNvSpPr>
          <p:nvPr/>
        </p:nvSpPr>
        <p:spPr>
          <a:xfrm>
            <a:off x="1371600" y="3638550"/>
            <a:ext cx="6400800" cy="1314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Authors’ Names and Affiliations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(Optional: Contact Information)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6EEACC-B4DC-33DB-F30C-603929EBB85C}"/>
              </a:ext>
            </a:extLst>
          </p:cNvPr>
          <p:cNvSpPr txBox="1">
            <a:spLocks/>
          </p:cNvSpPr>
          <p:nvPr/>
        </p:nvSpPr>
        <p:spPr>
          <a:xfrm>
            <a:off x="2849880" y="4848489"/>
            <a:ext cx="347472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APEC2025 Session Number (ex. APEC2025 S01 from APEC Program )</a:t>
            </a:r>
          </a:p>
        </p:txBody>
      </p:sp>
    </p:spTree>
    <p:extLst>
      <p:ext uri="{BB962C8B-B14F-4D97-AF65-F5344CB8AC3E}">
        <p14:creationId xmlns:p14="http://schemas.microsoft.com/office/powerpoint/2010/main" val="365643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701</Words>
  <Application>Microsoft Office PowerPoint</Application>
  <PresentationFormat>On-screen Show (16:9)</PresentationFormat>
  <Paragraphs>76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Title of Presentation </vt:lpstr>
      <vt:lpstr>About This Document</vt:lpstr>
      <vt:lpstr>Presentation Guidelines</vt:lpstr>
      <vt:lpstr>PowerPoint Presentation</vt:lpstr>
      <vt:lpstr>Presentation Guidelines: Color</vt:lpstr>
      <vt:lpstr>PowerPoint Presentation</vt:lpstr>
      <vt:lpstr>PowerPoint Presentation</vt:lpstr>
      <vt:lpstr>Presentation Guidelines: Font Sizes</vt:lpstr>
      <vt:lpstr>PowerPoint Presentation</vt:lpstr>
    </vt:vector>
  </TitlesOfParts>
  <Company>Dialog Semiconductor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Siamak Abedinpour</dc:creator>
  <cp:lastModifiedBy>Siamak Abedinpour</cp:lastModifiedBy>
  <cp:revision>106</cp:revision>
  <dcterms:created xsi:type="dcterms:W3CDTF">2017-12-07T20:16:47Z</dcterms:created>
  <dcterms:modified xsi:type="dcterms:W3CDTF">2024-10-09T15:35:30Z</dcterms:modified>
</cp:coreProperties>
</file>