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4"/>
    <p:sldMasterId id="2147483663" r:id="rId5"/>
  </p:sldMasterIdLst>
  <p:notesMasterIdLst>
    <p:notesMasterId r:id="rId7"/>
  </p:notesMasterIdLst>
  <p:handoutMasterIdLst>
    <p:handoutMasterId r:id="rId8"/>
  </p:handoutMasterIdLst>
  <p:sldIdLst>
    <p:sldId id="316" r:id="rId6"/>
  </p:sldIdLst>
  <p:sldSz cx="43891200" cy="32918400"/>
  <p:notesSz cx="9926638" cy="6797675"/>
  <p:defaultTextStyle>
    <a:defPPr>
      <a:defRPr lang="en-US"/>
    </a:defPPr>
    <a:lvl1pPr marL="0" algn="l" defTabSz="2192230" rtl="0" eaLnBrk="1" latinLnBrk="0" hangingPunct="1">
      <a:defRPr sz="8612" kern="1200">
        <a:solidFill>
          <a:schemeClr val="tx1"/>
        </a:solidFill>
        <a:latin typeface="+mn-lt"/>
        <a:ea typeface="+mn-ea"/>
        <a:cs typeface="+mn-cs"/>
      </a:defRPr>
    </a:lvl1pPr>
    <a:lvl2pPr marL="2192230" algn="l" defTabSz="2192230" rtl="0" eaLnBrk="1" latinLnBrk="0" hangingPunct="1">
      <a:defRPr sz="8612" kern="1200">
        <a:solidFill>
          <a:schemeClr val="tx1"/>
        </a:solidFill>
        <a:latin typeface="+mn-lt"/>
        <a:ea typeface="+mn-ea"/>
        <a:cs typeface="+mn-cs"/>
      </a:defRPr>
    </a:lvl2pPr>
    <a:lvl3pPr marL="4384452" algn="l" defTabSz="2192230" rtl="0" eaLnBrk="1" latinLnBrk="0" hangingPunct="1">
      <a:defRPr sz="8612" kern="1200">
        <a:solidFill>
          <a:schemeClr val="tx1"/>
        </a:solidFill>
        <a:latin typeface="+mn-lt"/>
        <a:ea typeface="+mn-ea"/>
        <a:cs typeface="+mn-cs"/>
      </a:defRPr>
    </a:lvl3pPr>
    <a:lvl4pPr marL="6576678" algn="l" defTabSz="2192230" rtl="0" eaLnBrk="1" latinLnBrk="0" hangingPunct="1">
      <a:defRPr sz="8612" kern="1200">
        <a:solidFill>
          <a:schemeClr val="tx1"/>
        </a:solidFill>
        <a:latin typeface="+mn-lt"/>
        <a:ea typeface="+mn-ea"/>
        <a:cs typeface="+mn-cs"/>
      </a:defRPr>
    </a:lvl4pPr>
    <a:lvl5pPr marL="8768908" algn="l" defTabSz="2192230" rtl="0" eaLnBrk="1" latinLnBrk="0" hangingPunct="1">
      <a:defRPr sz="8612" kern="1200">
        <a:solidFill>
          <a:schemeClr val="tx1"/>
        </a:solidFill>
        <a:latin typeface="+mn-lt"/>
        <a:ea typeface="+mn-ea"/>
        <a:cs typeface="+mn-cs"/>
      </a:defRPr>
    </a:lvl5pPr>
    <a:lvl6pPr marL="10961135" algn="l" defTabSz="2192230" rtl="0" eaLnBrk="1" latinLnBrk="0" hangingPunct="1">
      <a:defRPr sz="8612" kern="1200">
        <a:solidFill>
          <a:schemeClr val="tx1"/>
        </a:solidFill>
        <a:latin typeface="+mn-lt"/>
        <a:ea typeface="+mn-ea"/>
        <a:cs typeface="+mn-cs"/>
      </a:defRPr>
    </a:lvl6pPr>
    <a:lvl7pPr marL="13153361" algn="l" defTabSz="2192230" rtl="0" eaLnBrk="1" latinLnBrk="0" hangingPunct="1">
      <a:defRPr sz="8612" kern="1200">
        <a:solidFill>
          <a:schemeClr val="tx1"/>
        </a:solidFill>
        <a:latin typeface="+mn-lt"/>
        <a:ea typeface="+mn-ea"/>
        <a:cs typeface="+mn-cs"/>
      </a:defRPr>
    </a:lvl7pPr>
    <a:lvl8pPr marL="15345581" algn="l" defTabSz="2192230" rtl="0" eaLnBrk="1" latinLnBrk="0" hangingPunct="1">
      <a:defRPr sz="8612" kern="1200">
        <a:solidFill>
          <a:schemeClr val="tx1"/>
        </a:solidFill>
        <a:latin typeface="+mn-lt"/>
        <a:ea typeface="+mn-ea"/>
        <a:cs typeface="+mn-cs"/>
      </a:defRPr>
    </a:lvl8pPr>
    <a:lvl9pPr marL="17537808" algn="l" defTabSz="2192230" rtl="0" eaLnBrk="1" latinLnBrk="0" hangingPunct="1">
      <a:defRPr sz="861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382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9134" userDrawn="1">
          <p15:clr>
            <a:srgbClr val="A4A3A4"/>
          </p15:clr>
        </p15:guide>
        <p15:guide id="2" pos="13715" userDrawn="1">
          <p15:clr>
            <a:srgbClr val="A4A3A4"/>
          </p15:clr>
        </p15:guide>
        <p15:guide id="3" orient="horz" pos="2141" userDrawn="1">
          <p15:clr>
            <a:srgbClr val="A4A3A4"/>
          </p15:clr>
        </p15:guide>
        <p15:guide id="4" pos="312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5024"/>
    <a:srgbClr val="007033"/>
    <a:srgbClr val="008357"/>
    <a:srgbClr val="00ACCD"/>
    <a:srgbClr val="009DC5"/>
    <a:srgbClr val="898989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75" autoAdjust="0"/>
    <p:restoredTop sz="99845" autoAdjust="0"/>
  </p:normalViewPr>
  <p:slideViewPr>
    <p:cSldViewPr snapToGrid="0" snapToObjects="1">
      <p:cViewPr varScale="1">
        <p:scale>
          <a:sx n="14" d="100"/>
          <a:sy n="14" d="100"/>
        </p:scale>
        <p:origin x="1484" y="270"/>
      </p:cViewPr>
      <p:guideLst>
        <p:guide orient="horz" pos="10368"/>
        <p:guide pos="138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>
        <p:scale>
          <a:sx n="40" d="100"/>
          <a:sy n="40" d="100"/>
        </p:scale>
        <p:origin x="-2604" y="-564"/>
      </p:cViewPr>
      <p:guideLst>
        <p:guide orient="horz" pos="9134"/>
        <p:guide pos="13715"/>
        <p:guide orient="horz" pos="214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3"/>
          </p:nvPr>
        </p:nvSpPr>
        <p:spPr>
          <a:xfrm>
            <a:off x="7406837" y="6332146"/>
            <a:ext cx="1492779" cy="339884"/>
          </a:xfrm>
          <a:prstGeom prst="rect">
            <a:avLst/>
          </a:prstGeom>
        </p:spPr>
        <p:txBody>
          <a:bodyPr vert="horz" lIns="95538" tIns="47769" rIns="95538" bIns="47769" rtlCol="0" anchor="b"/>
          <a:lstStyle>
            <a:lvl1pPr algn="r">
              <a:defRPr sz="1300"/>
            </a:lvl1pPr>
          </a:lstStyle>
          <a:p>
            <a:r>
              <a:rPr lang="en-US" dirty="0"/>
              <a:t>ID-0x-</a:t>
            </a:r>
            <a:fld id="{830269CE-D87F-490E-90EE-C7FBFAC4061F}" type="slidenum">
              <a:rPr lang="en-US"/>
              <a:t>‹#›</a:t>
            </a:fld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1410833" y="6386444"/>
            <a:ext cx="3990003" cy="2658444"/>
          </a:xfrm>
          <a:prstGeom prst="rect">
            <a:avLst/>
          </a:prstGeom>
        </p:spPr>
        <p:txBody>
          <a:bodyPr wrap="square" lIns="95538" tIns="47769" rIns="95538" bIns="47769">
            <a:spAutoFit/>
          </a:bodyPr>
          <a:lstStyle/>
          <a:p>
            <a:pPr>
              <a:spcBef>
                <a:spcPct val="50000"/>
              </a:spcBef>
            </a:pPr>
            <a:r>
              <a:rPr lang="de-DE" i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Calibri" pitchFamily="34" charset="0"/>
              </a:rPr>
              <a:t>Session Name</a:t>
            </a:r>
            <a:endParaRPr lang="en-US" i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02147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1543" cy="339884"/>
          </a:xfrm>
          <a:prstGeom prst="rect">
            <a:avLst/>
          </a:prstGeom>
        </p:spPr>
        <p:txBody>
          <a:bodyPr vert="horz" lIns="95538" tIns="47769" rIns="95538" bIns="47769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800" y="1"/>
            <a:ext cx="4301543" cy="339884"/>
          </a:xfrm>
          <a:prstGeom prst="rect">
            <a:avLst/>
          </a:prstGeom>
        </p:spPr>
        <p:txBody>
          <a:bodyPr vert="horz" lIns="95538" tIns="47769" rIns="95538" bIns="47769" rtlCol="0"/>
          <a:lstStyle>
            <a:lvl1pPr algn="r">
              <a:defRPr sz="1300"/>
            </a:lvl1pPr>
          </a:lstStyle>
          <a:p>
            <a:fld id="{7771AAA7-8087-B944-AEDB-ECA076B9B3A9}" type="datetimeFigureOut">
              <a:rPr lang="en-US" smtClean="0"/>
              <a:pPr/>
              <a:t>11/2/2025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38" tIns="47769" rIns="95538" bIns="4776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5" y="3228896"/>
            <a:ext cx="7941310" cy="3058954"/>
          </a:xfrm>
          <a:prstGeom prst="rect">
            <a:avLst/>
          </a:prstGeom>
        </p:spPr>
        <p:txBody>
          <a:bodyPr vert="horz" lIns="95538" tIns="47769" rIns="95538" bIns="47769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1543" cy="339884"/>
          </a:xfrm>
          <a:prstGeom prst="rect">
            <a:avLst/>
          </a:prstGeom>
        </p:spPr>
        <p:txBody>
          <a:bodyPr vert="horz" lIns="95538" tIns="47769" rIns="95538" bIns="47769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800" y="6456612"/>
            <a:ext cx="4301543" cy="339884"/>
          </a:xfrm>
          <a:prstGeom prst="rect">
            <a:avLst/>
          </a:prstGeom>
        </p:spPr>
        <p:txBody>
          <a:bodyPr vert="horz" lIns="95538" tIns="47769" rIns="95538" bIns="47769" rtlCol="0" anchor="b"/>
          <a:lstStyle>
            <a:lvl1pPr algn="r">
              <a:defRPr sz="1300"/>
            </a:lvl1pPr>
          </a:lstStyle>
          <a:p>
            <a:fld id="{CE8B291C-1F5B-6F4C-B73C-C33E281867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67453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2192230" rtl="0" eaLnBrk="1" latinLnBrk="0" hangingPunct="1">
      <a:defRPr sz="5777" kern="1200">
        <a:solidFill>
          <a:schemeClr val="tx1"/>
        </a:solidFill>
        <a:latin typeface="+mn-lt"/>
        <a:ea typeface="+mn-ea"/>
        <a:cs typeface="+mn-cs"/>
      </a:defRPr>
    </a:lvl1pPr>
    <a:lvl2pPr marL="2192230" algn="l" defTabSz="2192230" rtl="0" eaLnBrk="1" latinLnBrk="0" hangingPunct="1">
      <a:defRPr sz="5777" kern="1200">
        <a:solidFill>
          <a:schemeClr val="tx1"/>
        </a:solidFill>
        <a:latin typeface="+mn-lt"/>
        <a:ea typeface="+mn-ea"/>
        <a:cs typeface="+mn-cs"/>
      </a:defRPr>
    </a:lvl2pPr>
    <a:lvl3pPr marL="4384452" algn="l" defTabSz="2192230" rtl="0" eaLnBrk="1" latinLnBrk="0" hangingPunct="1">
      <a:defRPr sz="5777" kern="1200">
        <a:solidFill>
          <a:schemeClr val="tx1"/>
        </a:solidFill>
        <a:latin typeface="+mn-lt"/>
        <a:ea typeface="+mn-ea"/>
        <a:cs typeface="+mn-cs"/>
      </a:defRPr>
    </a:lvl3pPr>
    <a:lvl4pPr marL="6576678" algn="l" defTabSz="2192230" rtl="0" eaLnBrk="1" latinLnBrk="0" hangingPunct="1">
      <a:defRPr sz="5777" kern="1200">
        <a:solidFill>
          <a:schemeClr val="tx1"/>
        </a:solidFill>
        <a:latin typeface="+mn-lt"/>
        <a:ea typeface="+mn-ea"/>
        <a:cs typeface="+mn-cs"/>
      </a:defRPr>
    </a:lvl4pPr>
    <a:lvl5pPr marL="8768908" algn="l" defTabSz="2192230" rtl="0" eaLnBrk="1" latinLnBrk="0" hangingPunct="1">
      <a:defRPr sz="5777" kern="1200">
        <a:solidFill>
          <a:schemeClr val="tx1"/>
        </a:solidFill>
        <a:latin typeface="+mn-lt"/>
        <a:ea typeface="+mn-ea"/>
        <a:cs typeface="+mn-cs"/>
      </a:defRPr>
    </a:lvl5pPr>
    <a:lvl6pPr marL="10961135" algn="l" defTabSz="2192230" rtl="0" eaLnBrk="1" latinLnBrk="0" hangingPunct="1">
      <a:defRPr sz="5777" kern="1200">
        <a:solidFill>
          <a:schemeClr val="tx1"/>
        </a:solidFill>
        <a:latin typeface="+mn-lt"/>
        <a:ea typeface="+mn-ea"/>
        <a:cs typeface="+mn-cs"/>
      </a:defRPr>
    </a:lvl6pPr>
    <a:lvl7pPr marL="13153361" algn="l" defTabSz="2192230" rtl="0" eaLnBrk="1" latinLnBrk="0" hangingPunct="1">
      <a:defRPr sz="5777" kern="1200">
        <a:solidFill>
          <a:schemeClr val="tx1"/>
        </a:solidFill>
        <a:latin typeface="+mn-lt"/>
        <a:ea typeface="+mn-ea"/>
        <a:cs typeface="+mn-cs"/>
      </a:defRPr>
    </a:lvl7pPr>
    <a:lvl8pPr marL="15345581" algn="l" defTabSz="2192230" rtl="0" eaLnBrk="1" latinLnBrk="0" hangingPunct="1">
      <a:defRPr sz="5777" kern="1200">
        <a:solidFill>
          <a:schemeClr val="tx1"/>
        </a:solidFill>
        <a:latin typeface="+mn-lt"/>
        <a:ea typeface="+mn-ea"/>
        <a:cs typeface="+mn-cs"/>
      </a:defRPr>
    </a:lvl8pPr>
    <a:lvl9pPr marL="17537808" algn="l" defTabSz="2192230" rtl="0" eaLnBrk="1" latinLnBrk="0" hangingPunct="1">
      <a:defRPr sz="577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LC Poster 2_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126233" y="7512067"/>
            <a:ext cx="21140960" cy="24166345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lIns="360000" tIns="180000" rIns="360000" bIns="180000" anchor="t">
            <a:noAutofit/>
          </a:bodyPr>
          <a:lstStyle>
            <a:lvl1pPr>
              <a:defRPr sz="3109">
                <a:solidFill>
                  <a:schemeClr val="tx1"/>
                </a:solidFill>
              </a:defRPr>
            </a:lvl1pPr>
            <a:lvl2pPr marL="636094" indent="-318047">
              <a:buClrTx/>
              <a:buFont typeface="Arial" panose="020B0604020202020204" pitchFamily="34" charset="0"/>
              <a:buChar char="•"/>
              <a:defRPr sz="2261">
                <a:solidFill>
                  <a:schemeClr val="tx1"/>
                </a:solidFill>
              </a:defRPr>
            </a:lvl2pPr>
            <a:lvl3pPr marL="954140" indent="-318047">
              <a:buClrTx/>
              <a:buFont typeface="Arial" panose="020B0604020202020204" pitchFamily="34" charset="0"/>
              <a:buChar char="•"/>
              <a:defRPr sz="1696">
                <a:solidFill>
                  <a:schemeClr val="tx1"/>
                </a:solidFill>
              </a:defRPr>
            </a:lvl3pPr>
            <a:lvl4pPr marL="1272187" indent="-318047">
              <a:buClrTx/>
              <a:buFont typeface="Arial" panose="020B0604020202020204" pitchFamily="34" charset="0"/>
              <a:buChar char="•"/>
              <a:defRPr sz="1413">
                <a:solidFill>
                  <a:schemeClr val="tx1"/>
                </a:solidFill>
              </a:defRPr>
            </a:lvl4pPr>
            <a:lvl5pPr marL="1590234" indent="-318047">
              <a:buClrTx/>
              <a:buFont typeface="Arial" panose="020B0604020202020204" pitchFamily="34" charset="0"/>
              <a:buChar char="•"/>
              <a:defRPr sz="1413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6"/>
          </p:nvPr>
        </p:nvSpPr>
        <p:spPr>
          <a:xfrm>
            <a:off x="22279919" y="7519669"/>
            <a:ext cx="21057604" cy="24158742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360000" tIns="180000" rIns="360000" bIns="180000" rtlCol="0" anchor="t">
            <a:noAutofit/>
          </a:bodyPr>
          <a:lstStyle>
            <a:lvl1pPr>
              <a:defRPr lang="en-US" sz="3109" dirty="0" smtClean="0">
                <a:solidFill>
                  <a:schemeClr val="tx1"/>
                </a:solidFill>
              </a:defRPr>
            </a:lvl1pPr>
            <a:lvl2pPr>
              <a:defRPr lang="en-US" sz="2261" dirty="0" smtClean="0"/>
            </a:lvl2pPr>
            <a:lvl3pPr>
              <a:defRPr lang="en-US" sz="1696" dirty="0" smtClean="0"/>
            </a:lvl3pPr>
            <a:lvl4pPr>
              <a:defRPr lang="en-US" sz="1413" dirty="0" smtClean="0"/>
            </a:lvl4pPr>
            <a:lvl5pPr>
              <a:defRPr lang="en-GB" sz="1413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>
              <a:buClrTx/>
              <a:buFont typeface="Arial" panose="020B0604020202020204" pitchFamily="34" charset="0"/>
            </a:pPr>
            <a:r>
              <a:rPr lang="en-US" dirty="0"/>
              <a:t>Second level</a:t>
            </a:r>
          </a:p>
          <a:p>
            <a:pPr lvl="2">
              <a:buClrTx/>
              <a:buFont typeface="Arial" panose="020B0604020202020204" pitchFamily="34" charset="0"/>
            </a:pPr>
            <a:r>
              <a:rPr lang="en-US" dirty="0"/>
              <a:t>Third level</a:t>
            </a:r>
          </a:p>
          <a:p>
            <a:pPr lvl="3">
              <a:buClrTx/>
              <a:buFont typeface="Arial" panose="020B0604020202020204" pitchFamily="34" charset="0"/>
            </a:pPr>
            <a:r>
              <a:rPr lang="en-US" dirty="0"/>
              <a:t>Fourth level</a:t>
            </a:r>
          </a:p>
          <a:p>
            <a:pPr lvl="4">
              <a:buClrTx/>
              <a:buFont typeface="Arial" panose="020B0604020202020204" pitchFamily="34" charset="0"/>
            </a:pPr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7"/>
          </p:nvPr>
        </p:nvSpPr>
        <p:spPr>
          <a:xfrm>
            <a:off x="126234" y="4073850"/>
            <a:ext cx="43211289" cy="2974031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lIns="360000" tIns="180000" rIns="360000" bIns="180000" numCol="2" spcCol="1440000" anchor="t">
            <a:noAutofit/>
          </a:bodyPr>
          <a:lstStyle>
            <a:lvl1pPr>
              <a:defRPr sz="3109">
                <a:solidFill>
                  <a:schemeClr val="tx1"/>
                </a:solidFill>
              </a:defRPr>
            </a:lvl1pPr>
            <a:lvl2pPr marL="636094" indent="-318047">
              <a:buClr>
                <a:schemeClr val="tx1"/>
              </a:buClr>
              <a:buFont typeface="Arial" panose="020B0604020202020204" pitchFamily="34" charset="0"/>
              <a:buChar char="•"/>
              <a:defRPr sz="2261">
                <a:solidFill>
                  <a:schemeClr val="tx1"/>
                </a:solidFill>
              </a:defRPr>
            </a:lvl2pPr>
            <a:lvl3pPr marL="954140" indent="-318047">
              <a:buClrTx/>
              <a:buFont typeface="Arial" panose="020B0604020202020204" pitchFamily="34" charset="0"/>
              <a:buChar char="•"/>
              <a:defRPr sz="1696">
                <a:solidFill>
                  <a:schemeClr val="tx1"/>
                </a:solidFill>
              </a:defRPr>
            </a:lvl3pPr>
            <a:lvl4pPr marL="1272187" indent="-318047">
              <a:buClrTx/>
              <a:buFont typeface="Arial" panose="020B0604020202020204" pitchFamily="34" charset="0"/>
              <a:buChar char="•"/>
              <a:defRPr sz="1413">
                <a:solidFill>
                  <a:schemeClr val="tx1"/>
                </a:solidFill>
              </a:defRPr>
            </a:lvl4pPr>
            <a:lvl5pPr marL="1590234" indent="-318047">
              <a:buClrTx/>
              <a:buFont typeface="Arial" panose="020B0604020202020204" pitchFamily="34" charset="0"/>
              <a:buChar char="•"/>
              <a:defRPr sz="1413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" y="-289859"/>
            <a:ext cx="29223788" cy="1172662"/>
          </a:xfrm>
        </p:spPr>
        <p:txBody>
          <a:bodyPr/>
          <a:lstStyle>
            <a:lvl1pPr>
              <a:defRPr>
                <a:solidFill>
                  <a:srgbClr val="00ACCD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9"/>
          </p:nvPr>
        </p:nvSpPr>
        <p:spPr>
          <a:xfrm>
            <a:off x="126234" y="2004185"/>
            <a:ext cx="29223788" cy="731145"/>
          </a:xfrm>
          <a:prstGeom prst="rect">
            <a:avLst/>
          </a:prstGeom>
        </p:spPr>
        <p:txBody>
          <a:bodyPr vert="horz" lIns="91449" tIns="45725" rIns="91449" bIns="45725" rtlCol="0" anchor="ctr">
            <a:normAutofit/>
          </a:bodyPr>
          <a:lstStyle>
            <a:lvl1pPr>
              <a:defRPr lang="en-US" sz="4240" b="1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GB"/>
            </a:lvl5pPr>
          </a:lstStyle>
          <a:p>
            <a:pPr marL="0" lvl="0" indent="0" algn="l" defTabSz="1475494" rtl="0" eaLnBrk="1" latinLnBrk="0" hangingPunct="1">
              <a:spcBef>
                <a:spcPts val="848"/>
              </a:spcBef>
              <a:buClr>
                <a:schemeClr val="accent1"/>
              </a:buClr>
              <a:buFont typeface="Arial"/>
              <a:buNone/>
              <a:tabLst/>
            </a:pPr>
            <a:r>
              <a:rPr lang="en-US" dirty="0"/>
              <a:t>Click to edit Master text styles</a:t>
            </a:r>
          </a:p>
        </p:txBody>
      </p:sp>
      <p:sp>
        <p:nvSpPr>
          <p:cNvPr id="19" name="Text Placeholder 16"/>
          <p:cNvSpPr>
            <a:spLocks noGrp="1"/>
          </p:cNvSpPr>
          <p:nvPr>
            <p:ph type="body" sz="quarter" idx="20"/>
          </p:nvPr>
        </p:nvSpPr>
        <p:spPr>
          <a:xfrm>
            <a:off x="151872" y="3052730"/>
            <a:ext cx="43185650" cy="731145"/>
          </a:xfrm>
          <a:prstGeom prst="rect">
            <a:avLst/>
          </a:prstGeom>
        </p:spPr>
        <p:txBody>
          <a:bodyPr vert="horz" lIns="91449" tIns="45725" rIns="91449" bIns="45725" rtlCol="0" anchor="ctr">
            <a:noAutofit/>
          </a:bodyPr>
          <a:lstStyle>
            <a:lvl1pPr algn="ctr">
              <a:defRPr lang="en-US" sz="3816" b="1" kern="12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GB"/>
            </a:lvl5pPr>
          </a:lstStyle>
          <a:p>
            <a:pPr marL="0" lvl="0" indent="0" algn="l" defTabSz="1475494" rtl="0" eaLnBrk="1" latinLnBrk="0" hangingPunct="1">
              <a:spcBef>
                <a:spcPts val="848"/>
              </a:spcBef>
              <a:buClr>
                <a:schemeClr val="accent1"/>
              </a:buClr>
              <a:buFont typeface="Arial"/>
              <a:buNone/>
              <a:tabLst/>
            </a:pP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1342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LC Poster 2_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209431" y="8533950"/>
            <a:ext cx="20756527" cy="23016725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lIns="360000" tIns="180000" rIns="360000" bIns="180000" anchor="t">
            <a:noAutofit/>
          </a:bodyPr>
          <a:lstStyle>
            <a:lvl1pPr>
              <a:defRPr sz="3109">
                <a:solidFill>
                  <a:schemeClr val="tx1"/>
                </a:solidFill>
              </a:defRPr>
            </a:lvl1pPr>
            <a:lvl2pPr marL="636094" indent="-318047">
              <a:buClrTx/>
              <a:buFont typeface="Arial" panose="020B0604020202020204" pitchFamily="34" charset="0"/>
              <a:buChar char="•"/>
              <a:defRPr sz="2261">
                <a:solidFill>
                  <a:schemeClr val="tx1"/>
                </a:solidFill>
              </a:defRPr>
            </a:lvl2pPr>
            <a:lvl3pPr marL="954140" indent="-318047">
              <a:buClrTx/>
              <a:buFont typeface="Arial" panose="020B0604020202020204" pitchFamily="34" charset="0"/>
              <a:buChar char="•"/>
              <a:defRPr sz="1696">
                <a:solidFill>
                  <a:schemeClr val="tx1"/>
                </a:solidFill>
              </a:defRPr>
            </a:lvl3pPr>
            <a:lvl4pPr marL="1272187" indent="-318047">
              <a:buClrTx/>
              <a:buFont typeface="Arial" panose="020B0604020202020204" pitchFamily="34" charset="0"/>
              <a:buChar char="•"/>
              <a:defRPr sz="1413">
                <a:solidFill>
                  <a:schemeClr val="tx1"/>
                </a:solidFill>
              </a:defRPr>
            </a:lvl4pPr>
            <a:lvl5pPr marL="1590234" indent="-318047">
              <a:buClrTx/>
              <a:buFont typeface="Arial" panose="020B0604020202020204" pitchFamily="34" charset="0"/>
              <a:buChar char="•"/>
              <a:defRPr sz="1413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6"/>
          </p:nvPr>
        </p:nvSpPr>
        <p:spPr>
          <a:xfrm>
            <a:off x="21688923" y="8605421"/>
            <a:ext cx="21648600" cy="22945256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360000" tIns="180000" rIns="360000" bIns="180000" rtlCol="0" anchor="t">
            <a:noAutofit/>
          </a:bodyPr>
          <a:lstStyle>
            <a:lvl1pPr>
              <a:defRPr lang="en-US" sz="3109" dirty="0" smtClean="0">
                <a:solidFill>
                  <a:schemeClr val="tx1"/>
                </a:solidFill>
              </a:defRPr>
            </a:lvl1pPr>
            <a:lvl2pPr>
              <a:defRPr lang="en-US" sz="2261" dirty="0" smtClean="0"/>
            </a:lvl2pPr>
            <a:lvl3pPr>
              <a:defRPr lang="en-US" sz="1696" dirty="0" smtClean="0"/>
            </a:lvl3pPr>
            <a:lvl4pPr>
              <a:defRPr lang="en-US" sz="1413" dirty="0" smtClean="0"/>
            </a:lvl4pPr>
            <a:lvl5pPr>
              <a:defRPr lang="en-GB" sz="1413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>
              <a:buClrTx/>
              <a:buFont typeface="Arial" panose="020B0604020202020204" pitchFamily="34" charset="0"/>
            </a:pPr>
            <a:r>
              <a:rPr lang="en-US" dirty="0"/>
              <a:t>Second level</a:t>
            </a:r>
          </a:p>
          <a:p>
            <a:pPr lvl="2">
              <a:buClrTx/>
              <a:buFont typeface="Arial" panose="020B0604020202020204" pitchFamily="34" charset="0"/>
            </a:pPr>
            <a:r>
              <a:rPr lang="en-US" dirty="0"/>
              <a:t>Third level</a:t>
            </a:r>
          </a:p>
          <a:p>
            <a:pPr lvl="3">
              <a:buClrTx/>
              <a:buFont typeface="Arial" panose="020B0604020202020204" pitchFamily="34" charset="0"/>
            </a:pPr>
            <a:r>
              <a:rPr lang="en-US" dirty="0"/>
              <a:t>Fourth level</a:t>
            </a:r>
          </a:p>
          <a:p>
            <a:pPr lvl="4">
              <a:buClrTx/>
              <a:buFont typeface="Arial" panose="020B0604020202020204" pitchFamily="34" charset="0"/>
            </a:pPr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7"/>
          </p:nvPr>
        </p:nvSpPr>
        <p:spPr>
          <a:xfrm>
            <a:off x="209432" y="5287338"/>
            <a:ext cx="42706363" cy="2974031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lIns="360000" tIns="180000" rIns="360000" bIns="180000" numCol="2" spcCol="1440000" anchor="t">
            <a:noAutofit/>
          </a:bodyPr>
          <a:lstStyle>
            <a:lvl1pPr>
              <a:defRPr sz="3109">
                <a:solidFill>
                  <a:schemeClr val="tx1"/>
                </a:solidFill>
              </a:defRPr>
            </a:lvl1pPr>
            <a:lvl2pPr marL="636094" indent="-318047">
              <a:buClr>
                <a:schemeClr val="tx1"/>
              </a:buClr>
              <a:buFont typeface="Arial" panose="020B0604020202020204" pitchFamily="34" charset="0"/>
              <a:buChar char="•"/>
              <a:defRPr sz="2261">
                <a:solidFill>
                  <a:schemeClr val="tx1"/>
                </a:solidFill>
              </a:defRPr>
            </a:lvl2pPr>
            <a:lvl3pPr marL="954140" indent="-318047">
              <a:buClrTx/>
              <a:buFont typeface="Arial" panose="020B0604020202020204" pitchFamily="34" charset="0"/>
              <a:buChar char="•"/>
              <a:defRPr sz="1696">
                <a:solidFill>
                  <a:schemeClr val="tx1"/>
                </a:solidFill>
              </a:defRPr>
            </a:lvl3pPr>
            <a:lvl4pPr marL="1272187" indent="-318047">
              <a:buClrTx/>
              <a:buFont typeface="Arial" panose="020B0604020202020204" pitchFamily="34" charset="0"/>
              <a:buChar char="•"/>
              <a:defRPr sz="1413">
                <a:solidFill>
                  <a:schemeClr val="tx1"/>
                </a:solidFill>
              </a:defRPr>
            </a:lvl4pPr>
            <a:lvl5pPr marL="1590234" indent="-318047">
              <a:buClrTx/>
              <a:buFont typeface="Arial" panose="020B0604020202020204" pitchFamily="34" charset="0"/>
              <a:buChar char="•"/>
              <a:defRPr sz="1413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" y="2367340"/>
            <a:ext cx="29223788" cy="1172662"/>
          </a:xfrm>
        </p:spPr>
        <p:txBody>
          <a:bodyPr/>
          <a:lstStyle>
            <a:lvl1pPr>
              <a:defRPr>
                <a:solidFill>
                  <a:srgbClr val="00ACCD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9"/>
          </p:nvPr>
        </p:nvSpPr>
        <p:spPr>
          <a:xfrm>
            <a:off x="126234" y="3582493"/>
            <a:ext cx="29223788" cy="731145"/>
          </a:xfrm>
          <a:prstGeom prst="rect">
            <a:avLst/>
          </a:prstGeom>
        </p:spPr>
        <p:txBody>
          <a:bodyPr vert="horz" lIns="91449" tIns="45725" rIns="91449" bIns="45725" rtlCol="0" anchor="ctr">
            <a:normAutofit/>
          </a:bodyPr>
          <a:lstStyle>
            <a:lvl1pPr>
              <a:defRPr lang="en-US" sz="4240" b="1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GB"/>
            </a:lvl5pPr>
          </a:lstStyle>
          <a:p>
            <a:pPr marL="0" lvl="0" indent="0" algn="l" defTabSz="1475494" rtl="0" eaLnBrk="1" latinLnBrk="0" hangingPunct="1">
              <a:spcBef>
                <a:spcPts val="848"/>
              </a:spcBef>
              <a:buClr>
                <a:schemeClr val="accent1"/>
              </a:buClr>
              <a:buFont typeface="Arial"/>
              <a:buNone/>
              <a:tabLst/>
            </a:pPr>
            <a:r>
              <a:rPr lang="en-US" dirty="0"/>
              <a:t>Click to edit Master text styles</a:t>
            </a:r>
          </a:p>
        </p:txBody>
      </p:sp>
      <p:sp>
        <p:nvSpPr>
          <p:cNvPr id="19" name="Text Placeholder 16"/>
          <p:cNvSpPr>
            <a:spLocks noGrp="1"/>
          </p:cNvSpPr>
          <p:nvPr>
            <p:ph type="body" sz="quarter" idx="20"/>
          </p:nvPr>
        </p:nvSpPr>
        <p:spPr>
          <a:xfrm>
            <a:off x="65986" y="4449979"/>
            <a:ext cx="42815698" cy="731145"/>
          </a:xfrm>
          <a:prstGeom prst="rect">
            <a:avLst/>
          </a:prstGeom>
        </p:spPr>
        <p:txBody>
          <a:bodyPr vert="horz" lIns="91449" tIns="45725" rIns="91449" bIns="45725" rtlCol="0" anchor="ctr">
            <a:noAutofit/>
          </a:bodyPr>
          <a:lstStyle>
            <a:lvl1pPr algn="ctr">
              <a:defRPr lang="en-US" sz="3816" b="1" kern="12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GB"/>
            </a:lvl5pPr>
          </a:lstStyle>
          <a:p>
            <a:pPr marL="0" lvl="0" indent="0" algn="l" defTabSz="1475494" rtl="0" eaLnBrk="1" latinLnBrk="0" hangingPunct="1">
              <a:spcBef>
                <a:spcPts val="848"/>
              </a:spcBef>
              <a:buClr>
                <a:schemeClr val="accent1"/>
              </a:buClr>
              <a:buFont typeface="Arial"/>
              <a:buNone/>
              <a:tabLst/>
            </a:pP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9907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ialog-d-NEG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18540" y="30791181"/>
            <a:ext cx="2324070" cy="1564035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719" y="189922"/>
            <a:ext cx="34191163" cy="1505030"/>
          </a:xfrm>
          <a:prstGeom prst="rect">
            <a:avLst/>
          </a:prstGeom>
        </p:spPr>
        <p:txBody>
          <a:bodyPr vert="horz" lIns="0" tIns="208787" rIns="0" bIns="208787" rtlCol="0" anchor="ctr">
            <a:normAutofit/>
          </a:bodyPr>
          <a:lstStyle/>
          <a:p>
            <a:r>
              <a:rPr lang="en-GB" dirty="0"/>
              <a:t>Click to edit 80pt Arial Content Title</a:t>
            </a:r>
            <a:endParaRPr lang="en-US" dirty="0"/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-3133" y="1757647"/>
            <a:ext cx="43870916" cy="0"/>
          </a:xfrm>
          <a:prstGeom prst="line">
            <a:avLst/>
          </a:prstGeom>
          <a:ln w="76200">
            <a:solidFill>
              <a:srgbClr val="0050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ooter Placeholder 3"/>
          <p:cNvSpPr txBox="1">
            <a:spLocks/>
          </p:cNvSpPr>
          <p:nvPr userDrawn="1"/>
        </p:nvSpPr>
        <p:spPr>
          <a:xfrm>
            <a:off x="8939063" y="32138949"/>
            <a:ext cx="26008475" cy="652473"/>
          </a:xfrm>
          <a:prstGeom prst="rect">
            <a:avLst/>
          </a:prstGeom>
        </p:spPr>
        <p:txBody>
          <a:bodyPr vert="horz" wrap="square" lIns="64630" tIns="32315" rIns="64630" bIns="32315" rtlCol="0" anchor="ctr">
            <a:spAutoFit/>
          </a:bodyPr>
          <a:lstStyle>
            <a:defPPr>
              <a:defRPr lang="en-US"/>
            </a:defPPr>
            <a:lvl1pPr marL="0" algn="ctr" defTabSz="2087656" rtl="0" eaLnBrk="1" latinLnBrk="0" hangingPunct="1">
              <a:defRPr lang="en-US" sz="4800" b="0" kern="1200" dirty="0">
                <a:solidFill>
                  <a:srgbClr val="898989"/>
                </a:solidFill>
                <a:latin typeface="+mn-lt"/>
                <a:ea typeface="+mn-ea"/>
                <a:cs typeface="+mn-cs"/>
              </a:defRPr>
            </a:lvl1pPr>
            <a:lvl2pPr marL="2087656" algn="l" defTabSz="2087656" rtl="0" eaLnBrk="1" latinLnBrk="0" hangingPunct="1">
              <a:defRPr sz="8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75307" algn="l" defTabSz="2087656" rtl="0" eaLnBrk="1" latinLnBrk="0" hangingPunct="1">
              <a:defRPr sz="8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262963" algn="l" defTabSz="2087656" rtl="0" eaLnBrk="1" latinLnBrk="0" hangingPunct="1">
              <a:defRPr sz="8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350619" algn="l" defTabSz="2087656" rtl="0" eaLnBrk="1" latinLnBrk="0" hangingPunct="1">
              <a:defRPr sz="8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438274" algn="l" defTabSz="2087656" rtl="0" eaLnBrk="1" latinLnBrk="0" hangingPunct="1">
              <a:defRPr sz="8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25926" algn="l" defTabSz="2087656" rtl="0" eaLnBrk="1" latinLnBrk="0" hangingPunct="1">
              <a:defRPr sz="8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613582" algn="l" defTabSz="2087656" rtl="0" eaLnBrk="1" latinLnBrk="0" hangingPunct="1">
              <a:defRPr sz="8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701233" algn="l" defTabSz="2087656" rtl="0" eaLnBrk="1" latinLnBrk="0" hangingPunct="1">
              <a:defRPr sz="8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816" dirty="0">
                <a:solidFill>
                  <a:schemeClr val="bg1"/>
                </a:solidFill>
              </a:rPr>
              <a:t>Confidential. Technical Ladder Conference 2019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935" y="31840830"/>
            <a:ext cx="5923168" cy="1251194"/>
          </a:xfrm>
          <a:prstGeom prst="rect">
            <a:avLst/>
          </a:prstGeom>
        </p:spPr>
      </p:pic>
      <p:pic>
        <p:nvPicPr>
          <p:cNvPr id="4" name="Picture 3" descr="A blue and green logo&#10;&#10;AI-generated content may be incorrect.">
            <a:extLst>
              <a:ext uri="{FF2B5EF4-FFF2-40B4-BE49-F238E27FC236}">
                <a16:creationId xmlns:a16="http://schemas.microsoft.com/office/drawing/2014/main" id="{04EE41D6-5F2F-45D0-D347-01D95C0902FA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-1" y="1"/>
            <a:ext cx="4572001" cy="1714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9488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sldNum="0" hdr="0" dt="0"/>
  <p:txStyles>
    <p:titleStyle>
      <a:lvl1pPr algn="ctr" defTabSz="1475494" rtl="0" eaLnBrk="1" latinLnBrk="0" hangingPunct="1">
        <a:spcBef>
          <a:spcPct val="0"/>
        </a:spcBef>
        <a:buFontTx/>
        <a:buNone/>
        <a:defRPr sz="5654" b="1" u="none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475494" rtl="0" eaLnBrk="1" latinLnBrk="0" hangingPunct="1">
        <a:spcBef>
          <a:spcPts val="848"/>
        </a:spcBef>
        <a:buClr>
          <a:schemeClr val="accent1"/>
        </a:buClr>
        <a:buFont typeface="Arial"/>
        <a:buNone/>
        <a:tabLst/>
        <a:defRPr lang="en-US" sz="3392" b="1" kern="1200" baseline="0" dirty="0" smtClean="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636094" indent="-318047" algn="l" defTabSz="1475494" rtl="0" eaLnBrk="1" latinLnBrk="0" hangingPunct="1">
        <a:spcBef>
          <a:spcPts val="0"/>
        </a:spcBef>
        <a:buClr>
          <a:schemeClr val="accent1"/>
        </a:buClr>
        <a:buFont typeface="Arial"/>
        <a:buChar char="•"/>
        <a:defRPr sz="2544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54140" indent="-318047" algn="l" defTabSz="1475494" rtl="0" eaLnBrk="1" latinLnBrk="0" hangingPunct="1">
        <a:spcBef>
          <a:spcPts val="0"/>
        </a:spcBef>
        <a:buClr>
          <a:schemeClr val="accent1"/>
        </a:buClr>
        <a:buFont typeface="Arial"/>
        <a:buChar char="•"/>
        <a:defRPr sz="1979" kern="1200">
          <a:solidFill>
            <a:schemeClr val="tx1"/>
          </a:solidFill>
          <a:latin typeface="+mn-lt"/>
          <a:ea typeface="+mn-ea"/>
          <a:cs typeface="+mn-cs"/>
        </a:defRPr>
      </a:lvl3pPr>
      <a:lvl4pPr marL="1272187" indent="-318047" algn="l" defTabSz="1475494" rtl="0" eaLnBrk="1" latinLnBrk="0" hangingPunct="1">
        <a:spcBef>
          <a:spcPts val="0"/>
        </a:spcBef>
        <a:buClr>
          <a:schemeClr val="accent1"/>
        </a:buClr>
        <a:buFont typeface="Arial"/>
        <a:buChar char="•"/>
        <a:defRPr sz="1696" kern="1200">
          <a:solidFill>
            <a:schemeClr val="tx1"/>
          </a:solidFill>
          <a:latin typeface="+mn-lt"/>
          <a:ea typeface="+mn-ea"/>
          <a:cs typeface="+mn-cs"/>
        </a:defRPr>
      </a:lvl4pPr>
      <a:lvl5pPr marL="1590234" indent="-318047" algn="l" defTabSz="1475494" rtl="0" eaLnBrk="1" latinLnBrk="0" hangingPunct="1">
        <a:spcBef>
          <a:spcPts val="0"/>
        </a:spcBef>
        <a:buClr>
          <a:schemeClr val="accent1"/>
        </a:buClr>
        <a:buFont typeface="Arial"/>
        <a:buChar char="•"/>
        <a:defRPr sz="1696" kern="1200">
          <a:solidFill>
            <a:schemeClr val="tx1"/>
          </a:solidFill>
          <a:latin typeface="+mn-lt"/>
          <a:ea typeface="+mn-ea"/>
          <a:cs typeface="+mn-cs"/>
        </a:defRPr>
      </a:lvl5pPr>
      <a:lvl6pPr marL="8115210" indent="-737747" algn="l" defTabSz="1475494" rtl="0" eaLnBrk="1" latinLnBrk="0" hangingPunct="1">
        <a:spcBef>
          <a:spcPct val="20000"/>
        </a:spcBef>
        <a:buFont typeface="Arial"/>
        <a:buChar char="•"/>
        <a:defRPr sz="6502" kern="1200">
          <a:solidFill>
            <a:schemeClr val="tx1"/>
          </a:solidFill>
          <a:latin typeface="+mn-lt"/>
          <a:ea typeface="+mn-ea"/>
          <a:cs typeface="+mn-cs"/>
        </a:defRPr>
      </a:lvl6pPr>
      <a:lvl7pPr marL="9590704" indent="-737747" algn="l" defTabSz="1475494" rtl="0" eaLnBrk="1" latinLnBrk="0" hangingPunct="1">
        <a:spcBef>
          <a:spcPct val="20000"/>
        </a:spcBef>
        <a:buFont typeface="Arial"/>
        <a:buChar char="•"/>
        <a:defRPr sz="6502" kern="1200">
          <a:solidFill>
            <a:schemeClr val="tx1"/>
          </a:solidFill>
          <a:latin typeface="+mn-lt"/>
          <a:ea typeface="+mn-ea"/>
          <a:cs typeface="+mn-cs"/>
        </a:defRPr>
      </a:lvl7pPr>
      <a:lvl8pPr marL="11066198" indent="-737747" algn="l" defTabSz="1475494" rtl="0" eaLnBrk="1" latinLnBrk="0" hangingPunct="1">
        <a:spcBef>
          <a:spcPct val="20000"/>
        </a:spcBef>
        <a:buFont typeface="Arial"/>
        <a:buChar char="•"/>
        <a:defRPr sz="6502" kern="1200">
          <a:solidFill>
            <a:schemeClr val="tx1"/>
          </a:solidFill>
          <a:latin typeface="+mn-lt"/>
          <a:ea typeface="+mn-ea"/>
          <a:cs typeface="+mn-cs"/>
        </a:defRPr>
      </a:lvl8pPr>
      <a:lvl9pPr marL="12541689" indent="-737747" algn="l" defTabSz="1475494" rtl="0" eaLnBrk="1" latinLnBrk="0" hangingPunct="1">
        <a:spcBef>
          <a:spcPct val="20000"/>
        </a:spcBef>
        <a:buFont typeface="Arial"/>
        <a:buChar char="•"/>
        <a:defRPr sz="650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75494" rtl="0" eaLnBrk="1" latinLnBrk="0" hangingPunct="1">
        <a:defRPr sz="5866" kern="1200">
          <a:solidFill>
            <a:schemeClr val="tx1"/>
          </a:solidFill>
          <a:latin typeface="+mn-lt"/>
          <a:ea typeface="+mn-ea"/>
          <a:cs typeface="+mn-cs"/>
        </a:defRPr>
      </a:lvl1pPr>
      <a:lvl2pPr marL="1475494" algn="l" defTabSz="1475494" rtl="0" eaLnBrk="1" latinLnBrk="0" hangingPunct="1">
        <a:defRPr sz="5866" kern="1200">
          <a:solidFill>
            <a:schemeClr val="tx1"/>
          </a:solidFill>
          <a:latin typeface="+mn-lt"/>
          <a:ea typeface="+mn-ea"/>
          <a:cs typeface="+mn-cs"/>
        </a:defRPr>
      </a:lvl2pPr>
      <a:lvl3pPr marL="2950985" algn="l" defTabSz="1475494" rtl="0" eaLnBrk="1" latinLnBrk="0" hangingPunct="1">
        <a:defRPr sz="5866" kern="1200">
          <a:solidFill>
            <a:schemeClr val="tx1"/>
          </a:solidFill>
          <a:latin typeface="+mn-lt"/>
          <a:ea typeface="+mn-ea"/>
          <a:cs typeface="+mn-cs"/>
        </a:defRPr>
      </a:lvl3pPr>
      <a:lvl4pPr marL="4426478" algn="l" defTabSz="1475494" rtl="0" eaLnBrk="1" latinLnBrk="0" hangingPunct="1">
        <a:defRPr sz="5866" kern="1200">
          <a:solidFill>
            <a:schemeClr val="tx1"/>
          </a:solidFill>
          <a:latin typeface="+mn-lt"/>
          <a:ea typeface="+mn-ea"/>
          <a:cs typeface="+mn-cs"/>
        </a:defRPr>
      </a:lvl4pPr>
      <a:lvl5pPr marL="5901973" algn="l" defTabSz="1475494" rtl="0" eaLnBrk="1" latinLnBrk="0" hangingPunct="1">
        <a:defRPr sz="5866" kern="1200">
          <a:solidFill>
            <a:schemeClr val="tx1"/>
          </a:solidFill>
          <a:latin typeface="+mn-lt"/>
          <a:ea typeface="+mn-ea"/>
          <a:cs typeface="+mn-cs"/>
        </a:defRPr>
      </a:lvl5pPr>
      <a:lvl6pPr marL="7377466" algn="l" defTabSz="1475494" rtl="0" eaLnBrk="1" latinLnBrk="0" hangingPunct="1">
        <a:defRPr sz="5866" kern="1200">
          <a:solidFill>
            <a:schemeClr val="tx1"/>
          </a:solidFill>
          <a:latin typeface="+mn-lt"/>
          <a:ea typeface="+mn-ea"/>
          <a:cs typeface="+mn-cs"/>
        </a:defRPr>
      </a:lvl6pPr>
      <a:lvl7pPr marL="8852957" algn="l" defTabSz="1475494" rtl="0" eaLnBrk="1" latinLnBrk="0" hangingPunct="1">
        <a:defRPr sz="5866" kern="1200">
          <a:solidFill>
            <a:schemeClr val="tx1"/>
          </a:solidFill>
          <a:latin typeface="+mn-lt"/>
          <a:ea typeface="+mn-ea"/>
          <a:cs typeface="+mn-cs"/>
        </a:defRPr>
      </a:lvl7pPr>
      <a:lvl8pPr marL="10328451" algn="l" defTabSz="1475494" rtl="0" eaLnBrk="1" latinLnBrk="0" hangingPunct="1">
        <a:defRPr sz="5866" kern="1200">
          <a:solidFill>
            <a:schemeClr val="tx1"/>
          </a:solidFill>
          <a:latin typeface="+mn-lt"/>
          <a:ea typeface="+mn-ea"/>
          <a:cs typeface="+mn-cs"/>
        </a:defRPr>
      </a:lvl8pPr>
      <a:lvl9pPr marL="11803942" algn="l" defTabSz="1475494" rtl="0" eaLnBrk="1" latinLnBrk="0" hangingPunct="1">
        <a:defRPr sz="58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ialog-d-NEG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18540" y="30791181"/>
            <a:ext cx="2324070" cy="1564035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771" y="2442894"/>
            <a:ext cx="29223788" cy="1172662"/>
          </a:xfrm>
          <a:prstGeom prst="rect">
            <a:avLst/>
          </a:prstGeom>
        </p:spPr>
        <p:txBody>
          <a:bodyPr vert="horz" lIns="0" tIns="208787" rIns="0" bIns="208787" rtlCol="0" anchor="ctr">
            <a:normAutofit/>
          </a:bodyPr>
          <a:lstStyle/>
          <a:p>
            <a:r>
              <a:rPr lang="en-GB" dirty="0"/>
              <a:t>Click to edit 80pt Arial Content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343721" y="3482071"/>
            <a:ext cx="29346158" cy="0"/>
          </a:xfrm>
          <a:prstGeom prst="line">
            <a:avLst/>
          </a:prstGeom>
          <a:ln w="76200">
            <a:solidFill>
              <a:srgbClr val="0083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742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sldNum="0" hdr="0" dt="0"/>
  <p:txStyles>
    <p:titleStyle>
      <a:lvl1pPr algn="l" defTabSz="1475494" rtl="0" eaLnBrk="1" latinLnBrk="0" hangingPunct="1">
        <a:spcBef>
          <a:spcPct val="0"/>
        </a:spcBef>
        <a:buFontTx/>
        <a:buNone/>
        <a:defRPr sz="5654" b="1" u="none" kern="1200" baseline="0">
          <a:solidFill>
            <a:srgbClr val="00ACCD"/>
          </a:solidFill>
          <a:latin typeface="+mj-lt"/>
          <a:ea typeface="+mj-ea"/>
          <a:cs typeface="+mj-cs"/>
        </a:defRPr>
      </a:lvl1pPr>
    </p:titleStyle>
    <p:bodyStyle>
      <a:lvl1pPr marL="0" indent="0" algn="l" defTabSz="1475494" rtl="0" eaLnBrk="1" latinLnBrk="0" hangingPunct="1">
        <a:spcBef>
          <a:spcPts val="848"/>
        </a:spcBef>
        <a:buClr>
          <a:schemeClr val="accent1"/>
        </a:buClr>
        <a:buFont typeface="Arial"/>
        <a:buNone/>
        <a:tabLst/>
        <a:defRPr lang="en-US" sz="3392" b="1" kern="1200" baseline="0" dirty="0" smtClean="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636094" indent="-318047" algn="l" defTabSz="1475494" rtl="0" eaLnBrk="1" latinLnBrk="0" hangingPunct="1">
        <a:spcBef>
          <a:spcPts val="0"/>
        </a:spcBef>
        <a:buClr>
          <a:schemeClr val="accent1"/>
        </a:buClr>
        <a:buFont typeface="Arial"/>
        <a:buChar char="•"/>
        <a:defRPr sz="2544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54140" indent="-318047" algn="l" defTabSz="1475494" rtl="0" eaLnBrk="1" latinLnBrk="0" hangingPunct="1">
        <a:spcBef>
          <a:spcPts val="0"/>
        </a:spcBef>
        <a:buClr>
          <a:schemeClr val="accent1"/>
        </a:buClr>
        <a:buFont typeface="Arial"/>
        <a:buChar char="•"/>
        <a:defRPr sz="1979" kern="1200">
          <a:solidFill>
            <a:schemeClr val="tx1"/>
          </a:solidFill>
          <a:latin typeface="+mn-lt"/>
          <a:ea typeface="+mn-ea"/>
          <a:cs typeface="+mn-cs"/>
        </a:defRPr>
      </a:lvl3pPr>
      <a:lvl4pPr marL="1272187" indent="-318047" algn="l" defTabSz="1475494" rtl="0" eaLnBrk="1" latinLnBrk="0" hangingPunct="1">
        <a:spcBef>
          <a:spcPts val="0"/>
        </a:spcBef>
        <a:buClr>
          <a:schemeClr val="accent1"/>
        </a:buClr>
        <a:buFont typeface="Arial"/>
        <a:buChar char="•"/>
        <a:defRPr sz="1696" kern="1200">
          <a:solidFill>
            <a:schemeClr val="tx1"/>
          </a:solidFill>
          <a:latin typeface="+mn-lt"/>
          <a:ea typeface="+mn-ea"/>
          <a:cs typeface="+mn-cs"/>
        </a:defRPr>
      </a:lvl4pPr>
      <a:lvl5pPr marL="1590234" indent="-318047" algn="l" defTabSz="1475494" rtl="0" eaLnBrk="1" latinLnBrk="0" hangingPunct="1">
        <a:spcBef>
          <a:spcPts val="0"/>
        </a:spcBef>
        <a:buClr>
          <a:schemeClr val="accent1"/>
        </a:buClr>
        <a:buFont typeface="Arial"/>
        <a:buChar char="•"/>
        <a:defRPr sz="1696" kern="1200">
          <a:solidFill>
            <a:schemeClr val="tx1"/>
          </a:solidFill>
          <a:latin typeface="+mn-lt"/>
          <a:ea typeface="+mn-ea"/>
          <a:cs typeface="+mn-cs"/>
        </a:defRPr>
      </a:lvl5pPr>
      <a:lvl6pPr marL="8115210" indent="-737747" algn="l" defTabSz="1475494" rtl="0" eaLnBrk="1" latinLnBrk="0" hangingPunct="1">
        <a:spcBef>
          <a:spcPct val="20000"/>
        </a:spcBef>
        <a:buFont typeface="Arial"/>
        <a:buChar char="•"/>
        <a:defRPr sz="6502" kern="1200">
          <a:solidFill>
            <a:schemeClr val="tx1"/>
          </a:solidFill>
          <a:latin typeface="+mn-lt"/>
          <a:ea typeface="+mn-ea"/>
          <a:cs typeface="+mn-cs"/>
        </a:defRPr>
      </a:lvl6pPr>
      <a:lvl7pPr marL="9590704" indent="-737747" algn="l" defTabSz="1475494" rtl="0" eaLnBrk="1" latinLnBrk="0" hangingPunct="1">
        <a:spcBef>
          <a:spcPct val="20000"/>
        </a:spcBef>
        <a:buFont typeface="Arial"/>
        <a:buChar char="•"/>
        <a:defRPr sz="6502" kern="1200">
          <a:solidFill>
            <a:schemeClr val="tx1"/>
          </a:solidFill>
          <a:latin typeface="+mn-lt"/>
          <a:ea typeface="+mn-ea"/>
          <a:cs typeface="+mn-cs"/>
        </a:defRPr>
      </a:lvl7pPr>
      <a:lvl8pPr marL="11066198" indent="-737747" algn="l" defTabSz="1475494" rtl="0" eaLnBrk="1" latinLnBrk="0" hangingPunct="1">
        <a:spcBef>
          <a:spcPct val="20000"/>
        </a:spcBef>
        <a:buFont typeface="Arial"/>
        <a:buChar char="•"/>
        <a:defRPr sz="6502" kern="1200">
          <a:solidFill>
            <a:schemeClr val="tx1"/>
          </a:solidFill>
          <a:latin typeface="+mn-lt"/>
          <a:ea typeface="+mn-ea"/>
          <a:cs typeface="+mn-cs"/>
        </a:defRPr>
      </a:lvl8pPr>
      <a:lvl9pPr marL="12541689" indent="-737747" algn="l" defTabSz="1475494" rtl="0" eaLnBrk="1" latinLnBrk="0" hangingPunct="1">
        <a:spcBef>
          <a:spcPct val="20000"/>
        </a:spcBef>
        <a:buFont typeface="Arial"/>
        <a:buChar char="•"/>
        <a:defRPr sz="650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75494" rtl="0" eaLnBrk="1" latinLnBrk="0" hangingPunct="1">
        <a:defRPr sz="5866" kern="1200">
          <a:solidFill>
            <a:schemeClr val="tx1"/>
          </a:solidFill>
          <a:latin typeface="+mn-lt"/>
          <a:ea typeface="+mn-ea"/>
          <a:cs typeface="+mn-cs"/>
        </a:defRPr>
      </a:lvl1pPr>
      <a:lvl2pPr marL="1475494" algn="l" defTabSz="1475494" rtl="0" eaLnBrk="1" latinLnBrk="0" hangingPunct="1">
        <a:defRPr sz="5866" kern="1200">
          <a:solidFill>
            <a:schemeClr val="tx1"/>
          </a:solidFill>
          <a:latin typeface="+mn-lt"/>
          <a:ea typeface="+mn-ea"/>
          <a:cs typeface="+mn-cs"/>
        </a:defRPr>
      </a:lvl2pPr>
      <a:lvl3pPr marL="2950985" algn="l" defTabSz="1475494" rtl="0" eaLnBrk="1" latinLnBrk="0" hangingPunct="1">
        <a:defRPr sz="5866" kern="1200">
          <a:solidFill>
            <a:schemeClr val="tx1"/>
          </a:solidFill>
          <a:latin typeface="+mn-lt"/>
          <a:ea typeface="+mn-ea"/>
          <a:cs typeface="+mn-cs"/>
        </a:defRPr>
      </a:lvl3pPr>
      <a:lvl4pPr marL="4426478" algn="l" defTabSz="1475494" rtl="0" eaLnBrk="1" latinLnBrk="0" hangingPunct="1">
        <a:defRPr sz="5866" kern="1200">
          <a:solidFill>
            <a:schemeClr val="tx1"/>
          </a:solidFill>
          <a:latin typeface="+mn-lt"/>
          <a:ea typeface="+mn-ea"/>
          <a:cs typeface="+mn-cs"/>
        </a:defRPr>
      </a:lvl4pPr>
      <a:lvl5pPr marL="5901973" algn="l" defTabSz="1475494" rtl="0" eaLnBrk="1" latinLnBrk="0" hangingPunct="1">
        <a:defRPr sz="5866" kern="1200">
          <a:solidFill>
            <a:schemeClr val="tx1"/>
          </a:solidFill>
          <a:latin typeface="+mn-lt"/>
          <a:ea typeface="+mn-ea"/>
          <a:cs typeface="+mn-cs"/>
        </a:defRPr>
      </a:lvl5pPr>
      <a:lvl6pPr marL="7377466" algn="l" defTabSz="1475494" rtl="0" eaLnBrk="1" latinLnBrk="0" hangingPunct="1">
        <a:defRPr sz="5866" kern="1200">
          <a:solidFill>
            <a:schemeClr val="tx1"/>
          </a:solidFill>
          <a:latin typeface="+mn-lt"/>
          <a:ea typeface="+mn-ea"/>
          <a:cs typeface="+mn-cs"/>
        </a:defRPr>
      </a:lvl6pPr>
      <a:lvl7pPr marL="8852957" algn="l" defTabSz="1475494" rtl="0" eaLnBrk="1" latinLnBrk="0" hangingPunct="1">
        <a:defRPr sz="5866" kern="1200">
          <a:solidFill>
            <a:schemeClr val="tx1"/>
          </a:solidFill>
          <a:latin typeface="+mn-lt"/>
          <a:ea typeface="+mn-ea"/>
          <a:cs typeface="+mn-cs"/>
        </a:defRPr>
      </a:lvl7pPr>
      <a:lvl8pPr marL="10328451" algn="l" defTabSz="1475494" rtl="0" eaLnBrk="1" latinLnBrk="0" hangingPunct="1">
        <a:defRPr sz="5866" kern="1200">
          <a:solidFill>
            <a:schemeClr val="tx1"/>
          </a:solidFill>
          <a:latin typeface="+mn-lt"/>
          <a:ea typeface="+mn-ea"/>
          <a:cs typeface="+mn-cs"/>
        </a:defRPr>
      </a:lvl8pPr>
      <a:lvl9pPr marL="11803942" algn="l" defTabSz="1475494" rtl="0" eaLnBrk="1" latinLnBrk="0" hangingPunct="1">
        <a:defRPr sz="58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743293" y="4297336"/>
            <a:ext cx="13716000" cy="27614880"/>
          </a:xfrm>
        </p:spPr>
        <p:txBody>
          <a:bodyPr/>
          <a:lstStyle/>
          <a:p>
            <a:r>
              <a:rPr lang="en-US" sz="4400" dirty="0"/>
              <a:t>Problem Statement (Heading 44pt Arial)</a:t>
            </a:r>
          </a:p>
          <a:p>
            <a:pPr marL="403879" indent="-403879">
              <a:buFont typeface="Arial" panose="020B0604020202020204" pitchFamily="34" charset="0"/>
              <a:buChar char="•"/>
            </a:pPr>
            <a:r>
              <a:rPr lang="en-US" sz="2800" b="0" dirty="0"/>
              <a:t>Identify the problem being solved and provide the right context.</a:t>
            </a:r>
          </a:p>
          <a:p>
            <a:pPr marL="403879" indent="-403879">
              <a:buFont typeface="Arial" panose="020B0604020202020204" pitchFamily="34" charset="0"/>
              <a:buChar char="•"/>
            </a:pPr>
            <a:r>
              <a:rPr lang="en-US" sz="2800" b="0" dirty="0"/>
              <a:t>Use at least 28pt Arial for this.</a:t>
            </a:r>
          </a:p>
          <a:p>
            <a:pPr marL="403879" indent="-403879">
              <a:buFont typeface="Arial" panose="020B0604020202020204" pitchFamily="34" charset="0"/>
              <a:buChar char="•"/>
            </a:pPr>
            <a:r>
              <a:rPr lang="en-US" sz="2800" b="0" dirty="0"/>
              <a:t>All text should be in black.</a:t>
            </a:r>
          </a:p>
          <a:p>
            <a:pPr marL="403879" indent="-403879">
              <a:buFont typeface="Arial" panose="020B0604020202020204" pitchFamily="34" charset="0"/>
              <a:buChar char="•"/>
            </a:pPr>
            <a:r>
              <a:rPr lang="en-US" sz="2800" b="0" dirty="0"/>
              <a:t>The format of the poster must be landscape and follow this Microsoft Power Point Template.</a:t>
            </a:r>
          </a:p>
          <a:p>
            <a:pPr marL="403879" indent="-403879">
              <a:buFont typeface="Arial" panose="020B0604020202020204" pitchFamily="34" charset="0"/>
              <a:buChar char="•"/>
            </a:pPr>
            <a:r>
              <a:rPr lang="en-US" sz="2800" b="0" dirty="0"/>
              <a:t>Please submit your poster as a PDF file and verify it for conversion accuracy (pptx </a:t>
            </a:r>
            <a:r>
              <a:rPr lang="en-US" sz="2800" b="0" dirty="0">
                <a:sym typeface="Wingdings" panose="05000000000000000000" pitchFamily="2" charset="2"/>
              </a:rPr>
              <a:t> pdf</a:t>
            </a:r>
            <a:r>
              <a:rPr lang="en-US" sz="2800" dirty="0">
                <a:sym typeface="Wingdings" panose="05000000000000000000" pitchFamily="2" charset="2"/>
              </a:rPr>
              <a:t>).</a:t>
            </a:r>
            <a:endParaRPr lang="en-US" sz="2800" b="0" dirty="0"/>
          </a:p>
          <a:p>
            <a:pPr marL="403879" indent="-403879">
              <a:buFont typeface="Arial" panose="020B0604020202020204" pitchFamily="34" charset="0"/>
              <a:buChar char="•"/>
            </a:pPr>
            <a:r>
              <a:rPr lang="en-US" sz="2800" b="0" dirty="0"/>
              <a:t>There must be No “Confidential” or “Proprietary” tags.</a:t>
            </a:r>
          </a:p>
          <a:p>
            <a:pPr marL="403879" indent="-403879">
              <a:buFont typeface="Arial" panose="020B0604020202020204" pitchFamily="34" charset="0"/>
              <a:buChar char="•"/>
            </a:pPr>
            <a:r>
              <a:rPr lang="en-US" sz="2800" b="0" dirty="0"/>
              <a:t>You can modify the height of each section in the box as needed.</a:t>
            </a:r>
          </a:p>
          <a:p>
            <a:pPr marL="403879" indent="-403879">
              <a:buFont typeface="Arial" panose="020B0604020202020204" pitchFamily="34" charset="0"/>
              <a:buChar char="•"/>
            </a:pPr>
            <a:r>
              <a:rPr lang="en-US" sz="2800" b="0" dirty="0"/>
              <a:t>You can also create subsections (size at least </a:t>
            </a:r>
            <a:r>
              <a:rPr lang="en-US" sz="3600" dirty="0"/>
              <a:t>36pt Arial, bold</a:t>
            </a:r>
            <a:r>
              <a:rPr lang="en-US" sz="2800" b="0" dirty="0"/>
              <a:t>) if needed.</a:t>
            </a:r>
          </a:p>
          <a:p>
            <a:pPr marL="403879" indent="-403879">
              <a:buFont typeface="Arial" panose="020B0604020202020204" pitchFamily="34" charset="0"/>
              <a:buChar char="•"/>
            </a:pPr>
            <a:r>
              <a:rPr lang="en-US" sz="2800" b="0" dirty="0"/>
              <a:t>Please do not change the width, height, or location of any of the three boxes in this template.</a:t>
            </a:r>
          </a:p>
          <a:p>
            <a:pPr marL="403879" indent="-403879">
              <a:buFont typeface="Arial" panose="020B0604020202020204" pitchFamily="34" charset="0"/>
              <a:buChar char="•"/>
            </a:pPr>
            <a:r>
              <a:rPr lang="en-US" sz="2800" b="0" dirty="0"/>
              <a:t>Use graphics (figures, tables, waveforms, block diagrams, schematics, flow charts, equations, algorithms etc.) extensively to convey your work – they are more likely to grab attention than words.</a:t>
            </a:r>
          </a:p>
          <a:p>
            <a:pPr marL="403879" indent="-403879">
              <a:buFont typeface="Arial" panose="020B0604020202020204" pitchFamily="34" charset="0"/>
              <a:buChar char="•"/>
            </a:pPr>
            <a:r>
              <a:rPr lang="en-US" sz="2800" b="0" dirty="0"/>
              <a:t>When using words for description, bulleted or numbered lists are preferable to long paragraphs.</a:t>
            </a:r>
          </a:p>
          <a:p>
            <a:pPr marL="403879" indent="-403879">
              <a:buFont typeface="Arial" panose="020B0604020202020204" pitchFamily="34" charset="0"/>
              <a:buChar char="•"/>
            </a:pPr>
            <a:r>
              <a:rPr lang="en-US" sz="2800" b="0" dirty="0"/>
              <a:t>Spell out acronyms, abbreviations, and symbols the first time they are used.</a:t>
            </a:r>
          </a:p>
          <a:p>
            <a:pPr>
              <a:buClr>
                <a:srgbClr val="00ACCD"/>
              </a:buClr>
            </a:pPr>
            <a:endParaRPr lang="en-US" sz="2800" b="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r>
              <a:rPr lang="en-US" sz="4400" dirty="0"/>
              <a:t>Previous Work (Heading 44pt Arial)</a:t>
            </a:r>
          </a:p>
          <a:p>
            <a:pPr marL="403879" indent="-403879">
              <a:buFont typeface="Arial" panose="020B0604020202020204" pitchFamily="34" charset="0"/>
              <a:buChar char="•"/>
            </a:pPr>
            <a:r>
              <a:rPr lang="en-US" sz="2800" b="0" dirty="0"/>
              <a:t>Text describing the previous/existing approaches to solve the problem.</a:t>
            </a:r>
          </a:p>
          <a:p>
            <a:pPr marL="403879" indent="-403879">
              <a:buFont typeface="Arial" panose="020B0604020202020204" pitchFamily="34" charset="0"/>
              <a:buChar char="•"/>
            </a:pPr>
            <a:r>
              <a:rPr lang="en-US" sz="2800" b="0" dirty="0"/>
              <a:t>Use at least 28pt Arial for this.</a:t>
            </a:r>
          </a:p>
          <a:p>
            <a:endParaRPr lang="en-US" sz="2800" b="0" dirty="0"/>
          </a:p>
          <a:p>
            <a:endParaRPr lang="en-US" sz="2800" b="0" dirty="0"/>
          </a:p>
          <a:p>
            <a:r>
              <a:rPr lang="en-US" sz="2800" b="0" dirty="0"/>
              <a:t>Rules for best images:</a:t>
            </a:r>
          </a:p>
          <a:p>
            <a:pPr marL="242327" indent="-242327">
              <a:buFont typeface="Arial" panose="020B0604020202020204" pitchFamily="34" charset="0"/>
              <a:buChar char="•"/>
            </a:pPr>
            <a:r>
              <a:rPr lang="en-US" sz="2800" b="0" dirty="0"/>
              <a:t>Diagrams/schematics/waveforms should have a </a:t>
            </a:r>
            <a:r>
              <a:rPr lang="en-US" sz="2800" dirty="0"/>
              <a:t>WHITE</a:t>
            </a:r>
            <a:r>
              <a:rPr lang="en-US" sz="2800" b="0" dirty="0"/>
              <a:t> background.</a:t>
            </a:r>
          </a:p>
          <a:p>
            <a:pPr marL="242327" indent="-242327">
              <a:buFont typeface="Arial" panose="020B0604020202020204" pitchFamily="34" charset="0"/>
              <a:buChar char="•"/>
            </a:pPr>
            <a:r>
              <a:rPr lang="en-US" sz="2800" b="0" dirty="0"/>
              <a:t>Annotation text should be clearly visible.</a:t>
            </a:r>
          </a:p>
          <a:p>
            <a:pPr marL="242327" indent="-242327">
              <a:buFont typeface="Arial" panose="020B0604020202020204" pitchFamily="34" charset="0"/>
              <a:buChar char="•"/>
            </a:pPr>
            <a:r>
              <a:rPr lang="en-US" sz="2800" b="0" dirty="0"/>
              <a:t>Quality should be high (e.g. do not use snipping tool screen grabs, low quality JPEGs, etc.).</a:t>
            </a:r>
          </a:p>
          <a:p>
            <a:pPr marL="242327" indent="-242327">
              <a:buFont typeface="Arial" panose="020B0604020202020204" pitchFamily="34" charset="0"/>
              <a:buChar char="•"/>
            </a:pPr>
            <a:r>
              <a:rPr lang="en-US" sz="2800" b="0" dirty="0"/>
              <a:t>Sensible use of color to enhance the information content, remember pale colors are difficult to see.</a:t>
            </a:r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539895" y="498812"/>
            <a:ext cx="22860000" cy="914400"/>
          </a:xfrm>
        </p:spPr>
        <p:txBody>
          <a:bodyPr>
            <a:noAutofit/>
          </a:bodyPr>
          <a:lstStyle/>
          <a:p>
            <a:r>
              <a:rPr lang="en-US" sz="8000" dirty="0">
                <a:solidFill>
                  <a:schemeClr val="tx1"/>
                </a:solidFill>
              </a:rPr>
              <a:t>Please Put Your Title Here (80pt Arial)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9"/>
          </p:nvPr>
        </p:nvSpPr>
        <p:spPr>
          <a:xfrm>
            <a:off x="10515600" y="1991807"/>
            <a:ext cx="22860000" cy="914400"/>
          </a:xfrm>
        </p:spPr>
        <p:txBody>
          <a:bodyPr>
            <a:noAutofit/>
          </a:bodyPr>
          <a:lstStyle/>
          <a:p>
            <a:pPr algn="ctr"/>
            <a:r>
              <a:rPr lang="en-US" sz="6000" dirty="0"/>
              <a:t>There is Also Room for a Subtitle (60pt Arial)</a:t>
            </a:r>
            <a:endParaRPr lang="en-GB" sz="60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0"/>
          </p:nvPr>
        </p:nvSpPr>
        <p:spPr>
          <a:xfrm>
            <a:off x="10861588" y="2972147"/>
            <a:ext cx="22168024" cy="824736"/>
          </a:xfrm>
        </p:spPr>
        <p:txBody>
          <a:bodyPr anchor="t"/>
          <a:lstStyle/>
          <a:p>
            <a:r>
              <a:rPr lang="en-US" sz="5400" u="sng" dirty="0"/>
              <a:t>Underlined Presenter</a:t>
            </a:r>
            <a:r>
              <a:rPr lang="en-US" sz="5400" dirty="0"/>
              <a:t>, Author Two, and Author Three (54pt Arial)</a:t>
            </a:r>
            <a:endParaRPr lang="en-GB" sz="5400" dirty="0"/>
          </a:p>
          <a:p>
            <a:endParaRPr lang="en-US" sz="5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EC90C36-C6D9-4002-981B-8210F913810C}"/>
              </a:ext>
            </a:extLst>
          </p:cNvPr>
          <p:cNvSpPr txBox="1"/>
          <p:nvPr/>
        </p:nvSpPr>
        <p:spPr>
          <a:xfrm>
            <a:off x="39067967" y="375215"/>
            <a:ext cx="4300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Place your logo here</a:t>
            </a:r>
          </a:p>
        </p:txBody>
      </p:sp>
      <p:sp>
        <p:nvSpPr>
          <p:cNvPr id="31" name="Text Placeholder 1">
            <a:extLst>
              <a:ext uri="{FF2B5EF4-FFF2-40B4-BE49-F238E27FC236}">
                <a16:creationId xmlns:a16="http://schemas.microsoft.com/office/drawing/2014/main" id="{2FD7EE25-3F47-4FEE-98EB-E8028A22B3FA}"/>
              </a:ext>
            </a:extLst>
          </p:cNvPr>
          <p:cNvSpPr txBox="1">
            <a:spLocks/>
          </p:cNvSpPr>
          <p:nvPr/>
        </p:nvSpPr>
        <p:spPr>
          <a:xfrm>
            <a:off x="15087600" y="4298778"/>
            <a:ext cx="13716000" cy="27614880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lIns="360000" tIns="180000" rIns="360000" bIns="180000" anchor="t">
            <a:noAutofit/>
          </a:bodyPr>
          <a:lstStyle>
            <a:lvl1pPr marL="0" indent="0" algn="l" defTabSz="1475494" rtl="0" eaLnBrk="1" latinLnBrk="0" hangingPunct="1">
              <a:spcBef>
                <a:spcPts val="848"/>
              </a:spcBef>
              <a:buClr>
                <a:schemeClr val="accent1"/>
              </a:buClr>
              <a:buFont typeface="Arial"/>
              <a:buNone/>
              <a:tabLst/>
              <a:defRPr lang="en-US" sz="3109" b="1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36094" indent="-318047" algn="l" defTabSz="1475494" rtl="0" eaLnBrk="1" latinLnBrk="0" hangingPunct="1">
              <a:spcBef>
                <a:spcPts val="0"/>
              </a:spcBef>
              <a:buClrTx/>
              <a:buFont typeface="Arial" panose="020B0604020202020204" pitchFamily="34" charset="0"/>
              <a:buChar char="•"/>
              <a:defRPr sz="226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54140" indent="-318047" algn="l" defTabSz="1475494" rtl="0" eaLnBrk="1" latinLnBrk="0" hangingPunct="1">
              <a:spcBef>
                <a:spcPts val="0"/>
              </a:spcBef>
              <a:buClrTx/>
              <a:buFont typeface="Arial" panose="020B0604020202020204" pitchFamily="34" charset="0"/>
              <a:buChar char="•"/>
              <a:defRPr sz="16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72187" indent="-318047" algn="l" defTabSz="1475494" rtl="0" eaLnBrk="1" latinLnBrk="0" hangingPunct="1">
              <a:spcBef>
                <a:spcPts val="0"/>
              </a:spcBef>
              <a:buClrTx/>
              <a:buFont typeface="Arial" panose="020B0604020202020204" pitchFamily="34" charset="0"/>
              <a:buChar char="•"/>
              <a:defRPr sz="14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90234" indent="-318047" algn="l" defTabSz="1475494" rtl="0" eaLnBrk="1" latinLnBrk="0" hangingPunct="1">
              <a:spcBef>
                <a:spcPts val="0"/>
              </a:spcBef>
              <a:buClrTx/>
              <a:buFont typeface="Arial" panose="020B0604020202020204" pitchFamily="34" charset="0"/>
              <a:buChar char="•"/>
              <a:defRPr sz="14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115210" indent="-737747" algn="l" defTabSz="1475494" rtl="0" eaLnBrk="1" latinLnBrk="0" hangingPunct="1">
              <a:spcBef>
                <a:spcPct val="20000"/>
              </a:spcBef>
              <a:buFont typeface="Arial"/>
              <a:buChar char="•"/>
              <a:defRPr sz="65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590704" indent="-737747" algn="l" defTabSz="1475494" rtl="0" eaLnBrk="1" latinLnBrk="0" hangingPunct="1">
              <a:spcBef>
                <a:spcPct val="20000"/>
              </a:spcBef>
              <a:buFont typeface="Arial"/>
              <a:buChar char="•"/>
              <a:defRPr sz="65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066198" indent="-737747" algn="l" defTabSz="1475494" rtl="0" eaLnBrk="1" latinLnBrk="0" hangingPunct="1">
              <a:spcBef>
                <a:spcPct val="20000"/>
              </a:spcBef>
              <a:buFont typeface="Arial"/>
              <a:buChar char="•"/>
              <a:defRPr sz="65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541689" indent="-737747" algn="l" defTabSz="1475494" rtl="0" eaLnBrk="1" latinLnBrk="0" hangingPunct="1">
              <a:spcBef>
                <a:spcPct val="20000"/>
              </a:spcBef>
              <a:buFont typeface="Arial"/>
              <a:buChar char="•"/>
              <a:defRPr sz="65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dirty="0"/>
              <a:t>Your Solution (Heading 44pt Arial)</a:t>
            </a:r>
          </a:p>
          <a:p>
            <a:pPr marL="403879" indent="-403879">
              <a:buFont typeface="Arial" panose="020B0604020202020204" pitchFamily="34" charset="0"/>
              <a:buChar char="•"/>
            </a:pPr>
            <a:r>
              <a:rPr lang="en-US" sz="2800" b="0" dirty="0"/>
              <a:t>Describe the novelty of your approach using graphics, equations and bullets as appropriate.</a:t>
            </a:r>
          </a:p>
          <a:p>
            <a:pPr marL="403879" indent="-403879">
              <a:buFont typeface="Arial" panose="020B0604020202020204" pitchFamily="34" charset="0"/>
              <a:buChar char="•"/>
            </a:pPr>
            <a:r>
              <a:rPr lang="en-US" sz="2800" b="0" dirty="0"/>
              <a:t>Use at least 28pt Arial for this.</a:t>
            </a:r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r>
              <a:rPr lang="en-US" sz="4400" dirty="0"/>
              <a:t>Results 1 (Heading 44pt Arial)</a:t>
            </a:r>
          </a:p>
          <a:p>
            <a:pPr marL="403879" indent="-403879">
              <a:buFont typeface="Arial" panose="020B0604020202020204" pitchFamily="34" charset="0"/>
              <a:buChar char="•"/>
            </a:pPr>
            <a:r>
              <a:rPr lang="en-US" sz="2800" b="0" dirty="0"/>
              <a:t>These may be simulation/analytical results.</a:t>
            </a:r>
          </a:p>
          <a:p>
            <a:pPr marL="403879" indent="-403879">
              <a:buFont typeface="Arial" panose="020B0604020202020204" pitchFamily="34" charset="0"/>
              <a:buChar char="•"/>
            </a:pPr>
            <a:r>
              <a:rPr lang="en-US" sz="2800" b="0" dirty="0"/>
              <a:t>Use at least 28pt Arial for this.</a:t>
            </a:r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1413" b="0" dirty="0"/>
          </a:p>
        </p:txBody>
      </p:sp>
      <p:sp>
        <p:nvSpPr>
          <p:cNvPr id="32" name="Text Placeholder 1">
            <a:extLst>
              <a:ext uri="{FF2B5EF4-FFF2-40B4-BE49-F238E27FC236}">
                <a16:creationId xmlns:a16="http://schemas.microsoft.com/office/drawing/2014/main" id="{AB9B6711-2239-4361-80EA-9AF8DA59FBF7}"/>
              </a:ext>
            </a:extLst>
          </p:cNvPr>
          <p:cNvSpPr txBox="1">
            <a:spLocks/>
          </p:cNvSpPr>
          <p:nvPr/>
        </p:nvSpPr>
        <p:spPr>
          <a:xfrm>
            <a:off x="29435847" y="4297336"/>
            <a:ext cx="13716000" cy="27614880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lIns="360000" tIns="180000" rIns="360000" bIns="180000" anchor="t">
            <a:noAutofit/>
          </a:bodyPr>
          <a:lstStyle>
            <a:lvl1pPr marL="0" indent="0" algn="l" defTabSz="1475494" rtl="0" eaLnBrk="1" latinLnBrk="0" hangingPunct="1">
              <a:spcBef>
                <a:spcPts val="848"/>
              </a:spcBef>
              <a:buClr>
                <a:schemeClr val="accent1"/>
              </a:buClr>
              <a:buFont typeface="Arial"/>
              <a:buNone/>
              <a:tabLst/>
              <a:defRPr lang="en-US" sz="3109" b="1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36094" indent="-318047" algn="l" defTabSz="1475494" rtl="0" eaLnBrk="1" latinLnBrk="0" hangingPunct="1">
              <a:spcBef>
                <a:spcPts val="0"/>
              </a:spcBef>
              <a:buClrTx/>
              <a:buFont typeface="Arial" panose="020B0604020202020204" pitchFamily="34" charset="0"/>
              <a:buChar char="•"/>
              <a:defRPr sz="226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54140" indent="-318047" algn="l" defTabSz="1475494" rtl="0" eaLnBrk="1" latinLnBrk="0" hangingPunct="1">
              <a:spcBef>
                <a:spcPts val="0"/>
              </a:spcBef>
              <a:buClrTx/>
              <a:buFont typeface="Arial" panose="020B0604020202020204" pitchFamily="34" charset="0"/>
              <a:buChar char="•"/>
              <a:defRPr sz="16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72187" indent="-318047" algn="l" defTabSz="1475494" rtl="0" eaLnBrk="1" latinLnBrk="0" hangingPunct="1">
              <a:spcBef>
                <a:spcPts val="0"/>
              </a:spcBef>
              <a:buClrTx/>
              <a:buFont typeface="Arial" panose="020B0604020202020204" pitchFamily="34" charset="0"/>
              <a:buChar char="•"/>
              <a:defRPr sz="14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90234" indent="-318047" algn="l" defTabSz="1475494" rtl="0" eaLnBrk="1" latinLnBrk="0" hangingPunct="1">
              <a:spcBef>
                <a:spcPts val="0"/>
              </a:spcBef>
              <a:buClrTx/>
              <a:buFont typeface="Arial" panose="020B0604020202020204" pitchFamily="34" charset="0"/>
              <a:buChar char="•"/>
              <a:defRPr sz="14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115210" indent="-737747" algn="l" defTabSz="1475494" rtl="0" eaLnBrk="1" latinLnBrk="0" hangingPunct="1">
              <a:spcBef>
                <a:spcPct val="20000"/>
              </a:spcBef>
              <a:buFont typeface="Arial"/>
              <a:buChar char="•"/>
              <a:defRPr sz="65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590704" indent="-737747" algn="l" defTabSz="1475494" rtl="0" eaLnBrk="1" latinLnBrk="0" hangingPunct="1">
              <a:spcBef>
                <a:spcPct val="20000"/>
              </a:spcBef>
              <a:buFont typeface="Arial"/>
              <a:buChar char="•"/>
              <a:defRPr sz="65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066198" indent="-737747" algn="l" defTabSz="1475494" rtl="0" eaLnBrk="1" latinLnBrk="0" hangingPunct="1">
              <a:spcBef>
                <a:spcPct val="20000"/>
              </a:spcBef>
              <a:buFont typeface="Arial"/>
              <a:buChar char="•"/>
              <a:defRPr sz="65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541689" indent="-737747" algn="l" defTabSz="1475494" rtl="0" eaLnBrk="1" latinLnBrk="0" hangingPunct="1">
              <a:spcBef>
                <a:spcPct val="20000"/>
              </a:spcBef>
              <a:buFont typeface="Arial"/>
              <a:buChar char="•"/>
              <a:defRPr sz="65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dirty="0"/>
              <a:t>Results 2 (Heading 44pt Arial)</a:t>
            </a:r>
          </a:p>
          <a:p>
            <a:pPr marL="403879" indent="-403879">
              <a:buClr>
                <a:srgbClr val="00ACCD"/>
              </a:buClr>
              <a:buFont typeface="Arial" panose="020B0604020202020204" pitchFamily="34" charset="0"/>
              <a:buChar char="•"/>
            </a:pPr>
            <a:endParaRPr lang="en-US" sz="2800" b="0" dirty="0"/>
          </a:p>
          <a:p>
            <a:pPr marL="403879" indent="-403879">
              <a:buFont typeface="Arial" panose="020B0604020202020204" pitchFamily="34" charset="0"/>
              <a:buChar char="•"/>
            </a:pPr>
            <a:r>
              <a:rPr lang="en-US" sz="2800" b="0" dirty="0"/>
              <a:t>These may be experimental or higher-level results  (or a continuation of Results 1 section). </a:t>
            </a:r>
          </a:p>
          <a:p>
            <a:pPr marL="403879" indent="-403879">
              <a:buFont typeface="Arial" panose="020B0604020202020204" pitchFamily="34" charset="0"/>
              <a:buChar char="•"/>
            </a:pPr>
            <a:r>
              <a:rPr lang="en-US" sz="2800" b="0" dirty="0"/>
              <a:t>Use at least 28pt Arial for this.</a:t>
            </a:r>
          </a:p>
          <a:p>
            <a:pPr>
              <a:buClr>
                <a:srgbClr val="00ACCD"/>
              </a:buClr>
            </a:pPr>
            <a:endParaRPr lang="en-US" sz="2800" b="0" dirty="0"/>
          </a:p>
          <a:p>
            <a:pPr marL="403879" indent="-403879">
              <a:buClr>
                <a:srgbClr val="00ACCD"/>
              </a:buClr>
              <a:buFont typeface="Arial" panose="020B0604020202020204" pitchFamily="34" charset="0"/>
              <a:buChar char="•"/>
            </a:pPr>
            <a:endParaRPr lang="en-US" sz="2800" b="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r>
              <a:rPr lang="en-US" sz="4400" dirty="0"/>
              <a:t>Summary/Next Steps/References (Heading 44pt Arial)</a:t>
            </a:r>
            <a:r>
              <a:rPr lang="en-US" sz="2800" b="0" dirty="0"/>
              <a:t>.</a:t>
            </a:r>
          </a:p>
          <a:p>
            <a:pPr>
              <a:buClr>
                <a:srgbClr val="00ACCD"/>
              </a:buClr>
            </a:pPr>
            <a:endParaRPr lang="en-US" sz="2800" b="0" dirty="0"/>
          </a:p>
          <a:p>
            <a:pPr marL="403879" indent="-403879">
              <a:buFont typeface="Arial" panose="020B0604020202020204" pitchFamily="34" charset="0"/>
              <a:buChar char="•"/>
            </a:pPr>
            <a:r>
              <a:rPr lang="en-US" sz="2800" b="0" dirty="0"/>
              <a:t>Include key takeaways from your work.</a:t>
            </a:r>
          </a:p>
          <a:p>
            <a:pPr marL="403879" indent="-403879">
              <a:buFont typeface="Arial" panose="020B0604020202020204" pitchFamily="34" charset="0"/>
              <a:buChar char="•"/>
            </a:pPr>
            <a:r>
              <a:rPr lang="en-US" sz="2800" b="0" dirty="0"/>
              <a:t>Include possible future research.</a:t>
            </a:r>
          </a:p>
          <a:p>
            <a:pPr marL="403879" indent="-403879">
              <a:buFont typeface="Arial" panose="020B0604020202020204" pitchFamily="34" charset="0"/>
              <a:buChar char="•"/>
            </a:pPr>
            <a:r>
              <a:rPr lang="en-US" sz="2800" b="0" dirty="0"/>
              <a:t>Include a few key references. (These can be a subset of the references included in your paper).</a:t>
            </a:r>
          </a:p>
          <a:p>
            <a:pPr marL="403879" indent="-403879">
              <a:buFont typeface="Arial" panose="020B0604020202020204" pitchFamily="34" charset="0"/>
              <a:buChar char="•"/>
            </a:pPr>
            <a:r>
              <a:rPr lang="en-US" sz="2800" b="0" dirty="0"/>
              <a:t>Use at least 28pt Arial for this.</a:t>
            </a:r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2800" b="0" dirty="0"/>
          </a:p>
          <a:p>
            <a:endParaRPr lang="en-US" sz="1413" b="0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56BF9FB-F9D0-46FD-B600-92FD5C25C2F7}"/>
              </a:ext>
            </a:extLst>
          </p:cNvPr>
          <p:cNvSpPr txBox="1">
            <a:spLocks/>
          </p:cNvSpPr>
          <p:nvPr/>
        </p:nvSpPr>
        <p:spPr>
          <a:xfrm>
            <a:off x="17309360" y="32211460"/>
            <a:ext cx="9601200" cy="48261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2087242" rtl="0" eaLnBrk="1" latinLnBrk="0" hangingPunct="1"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087242" algn="l" defTabSz="2087242" rtl="0" eaLnBrk="1" latinLnBrk="0" hangingPunct="1"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74476" algn="l" defTabSz="2087242" rtl="0" eaLnBrk="1" latinLnBrk="0" hangingPunct="1"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261714" algn="l" defTabSz="2087242" rtl="0" eaLnBrk="1" latinLnBrk="0" hangingPunct="1"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348956" algn="l" defTabSz="2087242" rtl="0" eaLnBrk="1" latinLnBrk="0" hangingPunct="1"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436194" algn="l" defTabSz="2087242" rtl="0" eaLnBrk="1" latinLnBrk="0" hangingPunct="1"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23432" algn="l" defTabSz="2087242" rtl="0" eaLnBrk="1" latinLnBrk="0" hangingPunct="1"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610665" algn="l" defTabSz="2087242" rtl="0" eaLnBrk="1" latinLnBrk="0" hangingPunct="1"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97903" algn="l" defTabSz="2087242" rtl="0" eaLnBrk="1" latinLnBrk="0" hangingPunct="1"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/>
              <a:t>Presentation Number (ex. DS01.1) from APEC Program</a:t>
            </a:r>
          </a:p>
        </p:txBody>
      </p:sp>
    </p:spTree>
    <p:extLst>
      <p:ext uri="{BB962C8B-B14F-4D97-AF65-F5344CB8AC3E}">
        <p14:creationId xmlns:p14="http://schemas.microsoft.com/office/powerpoint/2010/main" val="684791503"/>
      </p:ext>
    </p:extLst>
  </p:cSld>
  <p:clrMapOvr>
    <a:masterClrMapping/>
  </p:clrMapOvr>
</p:sld>
</file>

<file path=ppt/theme/theme1.xml><?xml version="1.0" encoding="utf-8"?>
<a:theme xmlns:a="http://schemas.openxmlformats.org/drawingml/2006/main" name="1_TLC_Empty">
  <a:themeElements>
    <a:clrScheme name="Custom 1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B5C1DF"/>
      </a:accent5>
      <a:accent6>
        <a:srgbClr val="A5A5A5"/>
      </a:accent6>
      <a:hlink>
        <a:srgbClr val="9454C3"/>
      </a:hlink>
      <a:folHlink>
        <a:srgbClr val="3EBBF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8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2_TLC_Empty">
  <a:themeElements>
    <a:clrScheme name="Custom 1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B5C1DF"/>
      </a:accent5>
      <a:accent6>
        <a:srgbClr val="A5A5A5"/>
      </a:accent6>
      <a:hlink>
        <a:srgbClr val="9454C3"/>
      </a:hlink>
      <a:folHlink>
        <a:srgbClr val="3EBBF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800" dirty="0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5ba57c3-e2ff-4c3a-a903-10c540eb1f2a" xsi:nil="true"/>
    <lcf76f155ced4ddcb4097134ff3c332f xmlns="af6ff882-7850-44f0-850a-ee67639cfdb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7777F7227F4E447864FCCF8E14B64DF" ma:contentTypeVersion="18" ma:contentTypeDescription="Create a new document." ma:contentTypeScope="" ma:versionID="1c2503d88403eb4cbd2f71fb39d149d3">
  <xsd:schema xmlns:xsd="http://www.w3.org/2001/XMLSchema" xmlns:xs="http://www.w3.org/2001/XMLSchema" xmlns:p="http://schemas.microsoft.com/office/2006/metadata/properties" xmlns:ns2="af6ff882-7850-44f0-850a-ee67639cfdb5" xmlns:ns3="f5ba57c3-e2ff-4c3a-a903-10c540eb1f2a" targetNamespace="http://schemas.microsoft.com/office/2006/metadata/properties" ma:root="true" ma:fieldsID="63778aa63c23b67989af67574d35f60f" ns2:_="" ns3:_="">
    <xsd:import namespace="af6ff882-7850-44f0-850a-ee67639cfdb5"/>
    <xsd:import namespace="f5ba57c3-e2ff-4c3a-a903-10c540eb1f2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6ff882-7850-44f0-850a-ee67639cfd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42e3fdf-866c-49c1-8bd6-40208e1ec8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ba57c3-e2ff-4c3a-a903-10c540eb1f2a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590a09e-0e4b-4833-a32f-5010703ecd2c}" ma:internalName="TaxCatchAll" ma:showField="CatchAllData" ma:web="f5ba57c3-e2ff-4c3a-a903-10c540eb1f2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296F491-E856-419B-8969-4E4FD4206459}">
  <ds:schemaRefs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f5ba57c3-e2ff-4c3a-a903-10c540eb1f2a"/>
    <ds:schemaRef ds:uri="http://schemas.openxmlformats.org/package/2006/metadata/core-properties"/>
    <ds:schemaRef ds:uri="http://schemas.microsoft.com/office/2006/documentManagement/types"/>
    <ds:schemaRef ds:uri="af6ff882-7850-44f0-850a-ee67639cfdb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B1E2396-2791-414F-8C3C-7EA6E03D1DA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462A9FC-776E-4DFF-A9B6-0C3BDFD524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f6ff882-7850-44f0-850a-ee67639cfdb5"/>
    <ds:schemaRef ds:uri="f5ba57c3-e2ff-4c3a-a903-10c540eb1f2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5666</TotalTime>
  <Words>475</Words>
  <Application>Microsoft Office PowerPoint</Application>
  <PresentationFormat>Custom</PresentationFormat>
  <Paragraphs>132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Wingdings</vt:lpstr>
      <vt:lpstr>1_TLC_Empty</vt:lpstr>
      <vt:lpstr>2_TLC_Empty</vt:lpstr>
      <vt:lpstr>Please Put Your Title Here (80pt Arial)</vt:lpstr>
    </vt:vector>
  </TitlesOfParts>
  <Company>85FOUR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Portrait_PosterTemplate_ A0_2014</dc:title>
  <dc:creator>Wessel Lubberhuizen</dc:creator>
  <cp:lastModifiedBy>siamak abedinpour</cp:lastModifiedBy>
  <cp:revision>244</cp:revision>
  <cp:lastPrinted>2017-06-13T08:05:31Z</cp:lastPrinted>
  <dcterms:created xsi:type="dcterms:W3CDTF">2010-07-16T11:57:13Z</dcterms:created>
  <dcterms:modified xsi:type="dcterms:W3CDTF">2025-11-02T21:09:01Z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0x010100F7777F7227F4E447864FCCF8E14B64DF</vt:lpwstr>
  </property>
  <property fmtid="{D5CDD505-2E9C-101B-9397-08002B2CF9AE}" pid="3" name="_dlc_DocIdItemGuid">
    <vt:lpwstr>b6e225a9-306e-46df-95ca-d8137b525522</vt:lpwstr>
  </property>
  <property fmtid="{D5CDD505-2E9C-101B-9397-08002B2CF9AE}" pid="4" name="Category1">
    <vt:lpwstr>69;#Technical Ladder Conference|39190e50-63de-417a-8031-3c0345491556</vt:lpwstr>
  </property>
</Properties>
</file>