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6" r:id="rId4"/>
    <p:sldId id="259" r:id="rId5"/>
    <p:sldId id="267" r:id="rId6"/>
    <p:sldId id="264" r:id="rId7"/>
  </p:sldIdLst>
  <p:sldSz cx="12192000" cy="6858000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692" y="256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FB96C-437A-4AA5-846E-FFB0BA43FC99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D3957-2767-4FD0-B710-EECD3E5A3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1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D3957-2767-4FD0-B710-EECD3E5A36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04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067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Paper Number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>
            <a:lvl1pPr>
              <a:defRPr sz="1067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7" name="Picture 6" descr="A blue and green logo&#10;&#10;AI-generated content may be incorrect.">
            <a:extLst>
              <a:ext uri="{FF2B5EF4-FFF2-40B4-BE49-F238E27FC236}">
                <a16:creationId xmlns:a16="http://schemas.microsoft.com/office/drawing/2014/main" id="{79EE4EA6-595D-AAE8-8E8C-9273E27A20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00"/>
            <a:ext cx="12192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4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</p:spTree>
    <p:extLst>
      <p:ext uri="{BB962C8B-B14F-4D97-AF65-F5344CB8AC3E}">
        <p14:creationId xmlns:p14="http://schemas.microsoft.com/office/powerpoint/2010/main" val="24913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</p:spTree>
    <p:extLst>
      <p:ext uri="{BB962C8B-B14F-4D97-AF65-F5344CB8AC3E}">
        <p14:creationId xmlns:p14="http://schemas.microsoft.com/office/powerpoint/2010/main" val="283932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267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7536" y="6477000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44315DB-555F-5C16-7E39-91CA24E2963D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20975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7E2437EA-F238-9B89-88AA-1AB91090ACB8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390462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F437CBC3-BCB7-701E-0DF6-67500C8F0896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250390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16F375B-7D6D-449E-8A00-44A00E083CBB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192419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4" name="Picture 3" descr="A blue and green logo&#10;&#10;AI-generated content may be incorrect.">
            <a:extLst>
              <a:ext uri="{FF2B5EF4-FFF2-40B4-BE49-F238E27FC236}">
                <a16:creationId xmlns:a16="http://schemas.microsoft.com/office/drawing/2014/main" id="{6BECDC33-7466-AF0D-404B-3B58FC7024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36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74D786FE-7E82-2201-6840-462E0A114364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176018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D16C382D-DCCA-D6BE-EFC4-B6F0A91103B9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345711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B984297-59CD-5281-79E2-E1F87F4C76A2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390862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7536" y="647700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AFB983E1-0E59-480C-AFE0-1C107BAA5FDC}"/>
              </a:ext>
            </a:extLst>
          </p:cNvPr>
          <p:cNvCxnSpPr/>
          <p:nvPr userDrawn="1"/>
        </p:nvCxnSpPr>
        <p:spPr>
          <a:xfrm>
            <a:off x="624000" y="1092200"/>
            <a:ext cx="320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87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1219170" rtl="0" eaLnBrk="1" latinLnBrk="0" hangingPunct="1">
        <a:spcBef>
          <a:spcPct val="0"/>
        </a:spcBef>
        <a:buNone/>
        <a:defRPr sz="4267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600" y="2043153"/>
            <a:ext cx="11480800" cy="147002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Title of Presentation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35400"/>
            <a:ext cx="8534400" cy="1752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Authors’ Names and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ffiliations</a:t>
            </a: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(Optional: Contact Information)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92875"/>
            <a:ext cx="3860800" cy="365125"/>
          </a:xfrm>
        </p:spPr>
        <p:txBody>
          <a:bodyPr/>
          <a:lstStyle/>
          <a:p>
            <a:pPr algn="ctr"/>
            <a:r>
              <a:rPr lang="en-US" sz="1000" dirty="0"/>
              <a:t>Presentation Number (ex. IS01.1) from APEC Program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47200" y="6492875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1</a:t>
            </a:fld>
            <a:r>
              <a:rPr lang="en-US" sz="1000" dirty="0"/>
              <a:t> of 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6273801"/>
            <a:ext cx="375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Place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60718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rmAutofit/>
          </a:bodyPr>
          <a:lstStyle/>
          <a:p>
            <a:r>
              <a:rPr lang="en-US" sz="2400" dirty="0"/>
              <a:t>Total duration of presentation is 25 minutes, 20 minutes for presentation and 5 minutes for Q&amp;A.</a:t>
            </a:r>
          </a:p>
          <a:p>
            <a:r>
              <a:rPr lang="en-US" sz="2400" dirty="0"/>
              <a:t>Limit your presentation to 20 slides and 20MB.</a:t>
            </a:r>
          </a:p>
          <a:p>
            <a:r>
              <a:rPr lang="en-US" sz="2400" dirty="0"/>
              <a:t>There are no additional logos and borders allowed except for the title page.</a:t>
            </a:r>
          </a:p>
          <a:p>
            <a:r>
              <a:rPr lang="en-US" sz="2400" dirty="0"/>
              <a:t>The presentation must not have ‘Confidential’ or ‘Proprietary’ tags.</a:t>
            </a:r>
          </a:p>
          <a:p>
            <a:pPr lvl="1"/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2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228428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C89C9-3870-5CEF-B29E-8CFF8FCF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258F-37AE-CBC4-8B63-276600A7C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Guidelines: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B69EC-C350-E0A6-C71D-07364610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File format must be Microsoft pptx or Adobe pdf for presentation and pdf only for downloadable proceedings.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Authors must submit an Adobe version of their presentation file which is verified for conversion accuracy (pptx </a:t>
            </a:r>
            <a:r>
              <a:rPr lang="en-US" sz="2000" dirty="0">
                <a:sym typeface="Wingdings" panose="05000000000000000000" pitchFamily="2" charset="2"/>
              </a:rPr>
              <a:t> pdf)</a:t>
            </a:r>
            <a:r>
              <a:rPr lang="en-US" sz="2000" dirty="0"/>
              <a:t>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Copyright release is not needed.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Slide size must be Widescreen(16:9) and follow this pptx template.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The footer on the: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title slide must include Presentation Number &amp; Slide Number (#).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other slides must only include the slide #.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4A08E-0636-5263-FF26-17CCDD22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3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378534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Guidelines: Color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Autofit/>
          </a:bodyPr>
          <a:lstStyle/>
          <a:p>
            <a:r>
              <a:rPr lang="en-US" sz="2400" dirty="0"/>
              <a:t>No background color or pattern should be used. All slides should have a white background.</a:t>
            </a:r>
          </a:p>
          <a:p>
            <a:r>
              <a:rPr lang="en-US" sz="2400" dirty="0"/>
              <a:t>Schematics, graphs, illustrations or pictures may use color. </a:t>
            </a:r>
          </a:p>
          <a:p>
            <a:r>
              <a:rPr lang="en-US" sz="2400" dirty="0"/>
              <a:t>Avoid using light colors that are not clear on a white background.</a:t>
            </a:r>
          </a:p>
          <a:p>
            <a:r>
              <a:rPr lang="en-US" sz="2400" dirty="0"/>
              <a:t>All text should be in black.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4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40976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61FAC-9F7B-F73A-FFB9-CD8D8B1D1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0D936-D050-6AD2-F1B5-998C86371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Guidelines: Font Sizes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57ADD-8EE1-D4CD-48A5-ED507E985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Recommended minimum Arial font sizes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Titles: 32</a:t>
            </a:r>
          </a:p>
          <a:p>
            <a:pPr marL="0" indent="0">
              <a:buNone/>
            </a:pPr>
            <a:r>
              <a:rPr lang="en-US" sz="2800" dirty="0"/>
              <a:t>Sub-Titles: 28</a:t>
            </a:r>
          </a:p>
          <a:p>
            <a:r>
              <a:rPr lang="en-US" sz="2400" dirty="0"/>
              <a:t>Major Bullets: 24</a:t>
            </a:r>
          </a:p>
          <a:p>
            <a:pPr lvl="1"/>
            <a:r>
              <a:rPr lang="en-US" sz="2000" dirty="0"/>
              <a:t>Indented Bullets: 20</a:t>
            </a:r>
          </a:p>
          <a:p>
            <a:pPr marL="76198" indent="0">
              <a:buNone/>
            </a:pPr>
            <a:r>
              <a:rPr lang="en-US" sz="1800" dirty="0"/>
              <a:t>Text on graphs, figures,…: 18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646B5-41BC-4CEE-2EE5-38E9AF783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5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70921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E349B2-315E-4195-AB18-0FC9E4EF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492875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>
                <a:solidFill>
                  <a:srgbClr val="898989"/>
                </a:solidFill>
              </a:rPr>
              <a:pPr/>
              <a:t>6</a:t>
            </a:fld>
            <a:r>
              <a:rPr lang="en-US" sz="1000" dirty="0">
                <a:solidFill>
                  <a:srgbClr val="898989"/>
                </a:solidFill>
              </a:rPr>
              <a:t> of 6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1E1B6E3-1279-7C83-CA87-EF6792F4F42C}"/>
              </a:ext>
            </a:extLst>
          </p:cNvPr>
          <p:cNvSpPr txBox="1">
            <a:spLocks/>
          </p:cNvSpPr>
          <p:nvPr/>
        </p:nvSpPr>
        <p:spPr>
          <a:xfrm>
            <a:off x="1828800" y="4851400"/>
            <a:ext cx="8534400" cy="1752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Authors’ Names and Affiliations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(Optional: Contact Information) 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E045F40-B2D6-8414-2441-D2B2735945FF}"/>
              </a:ext>
            </a:extLst>
          </p:cNvPr>
          <p:cNvSpPr txBox="1">
            <a:spLocks/>
          </p:cNvSpPr>
          <p:nvPr/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Presentation Number (ex. IS01.1) from APEC Program</a:t>
            </a:r>
          </a:p>
        </p:txBody>
      </p:sp>
    </p:spTree>
    <p:extLst>
      <p:ext uri="{BB962C8B-B14F-4D97-AF65-F5344CB8AC3E}">
        <p14:creationId xmlns:p14="http://schemas.microsoft.com/office/powerpoint/2010/main" val="365643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3161</TotalTime>
  <Words>296</Words>
  <Application>Microsoft Office PowerPoint</Application>
  <PresentationFormat>Widescreen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Title of Presentation </vt:lpstr>
      <vt:lpstr>Presentation Guidelines</vt:lpstr>
      <vt:lpstr>Presentation Guidelines: Format</vt:lpstr>
      <vt:lpstr>Presentation Guidelines: Color</vt:lpstr>
      <vt:lpstr>Presentation Guidelines: Font Sizes</vt:lpstr>
      <vt:lpstr>PowerPoint Presentation</vt:lpstr>
    </vt:vector>
  </TitlesOfParts>
  <Company>Dialog Semiconductor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Siamak Abedinpour</dc:creator>
  <cp:lastModifiedBy>siamak abedinpour</cp:lastModifiedBy>
  <cp:revision>95</cp:revision>
  <dcterms:created xsi:type="dcterms:W3CDTF">2017-12-07T20:16:47Z</dcterms:created>
  <dcterms:modified xsi:type="dcterms:W3CDTF">2025-11-02T21:05:19Z</dcterms:modified>
</cp:coreProperties>
</file>