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66" r:id="rId4"/>
    <p:sldId id="259" r:id="rId5"/>
    <p:sldId id="267" r:id="rId6"/>
    <p:sldId id="264" r:id="rId7"/>
  </p:sldIdLst>
  <p:sldSz cx="12192000" cy="6858000"/>
  <p:notesSz cx="6858000" cy="9144000"/>
  <p:defaultTextStyle>
    <a:defPPr>
      <a:defRPr lang="en-US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8989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692" y="2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6FB96C-437A-4AA5-846E-FFB0BA43FC99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BD3957-2767-4FD0-B710-EECD3E5A3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6123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BD3957-2767-4FD0-B710-EECD3E5A36F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7044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492876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 sz="1067"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n-US" dirty="0"/>
              <a:t>Presentation Number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347200" y="6492876"/>
            <a:ext cx="2844800" cy="365125"/>
          </a:xfrm>
        </p:spPr>
        <p:txBody>
          <a:bodyPr/>
          <a:lstStyle>
            <a:lvl1pPr>
              <a:defRPr sz="1067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B2DFA34-5E33-4EC8-B78F-02753F1842F9}" type="slidenum">
              <a:rPr lang="en-US" smtClean="0"/>
              <a:pPr/>
              <a:t>‹#›</a:t>
            </a:fld>
            <a:r>
              <a:rPr lang="en-US" dirty="0"/>
              <a:t> of </a:t>
            </a:r>
          </a:p>
        </p:txBody>
      </p:sp>
      <p:pic>
        <p:nvPicPr>
          <p:cNvPr id="7" name="Picture 6" descr="A blue and green logo&#10;&#10;AI-generated content may be incorrect.">
            <a:extLst>
              <a:ext uri="{FF2B5EF4-FFF2-40B4-BE49-F238E27FC236}">
                <a16:creationId xmlns:a16="http://schemas.microsoft.com/office/drawing/2014/main" id="{79EE4EA6-595D-AAE8-8E8C-9273E27A200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5400"/>
            <a:ext cx="12192000" cy="2286000"/>
          </a:xfrm>
          <a:prstGeom prst="rect">
            <a:avLst/>
          </a:prstGeom>
        </p:spPr>
      </p:pic>
      <p:pic>
        <p:nvPicPr>
          <p:cNvPr id="4" name="PSMA_Logo_RGB-05.png" descr="PSMA_Logo_RGB-05.png">
            <a:extLst>
              <a:ext uri="{FF2B5EF4-FFF2-40B4-BE49-F238E27FC236}">
                <a16:creationId xmlns:a16="http://schemas.microsoft.com/office/drawing/2014/main" id="{C2934143-0F0F-87B5-D4AD-6770DBBA833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1582400" y="6019800"/>
            <a:ext cx="573601" cy="574693"/>
          </a:xfrm>
          <a:prstGeom prst="rect">
            <a:avLst/>
          </a:prstGeom>
          <a:ln w="3175">
            <a:miter lim="400000"/>
          </a:ln>
        </p:spPr>
      </p:pic>
    </p:spTree>
    <p:extLst>
      <p:ext uri="{BB962C8B-B14F-4D97-AF65-F5344CB8AC3E}">
        <p14:creationId xmlns:p14="http://schemas.microsoft.com/office/powerpoint/2010/main" val="3090444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DFA34-5E33-4EC8-B78F-02753F1842F9}" type="slidenum">
              <a:rPr lang="en-US" smtClean="0"/>
              <a:pPr/>
              <a:t>‹#›</a:t>
            </a:fld>
            <a:r>
              <a:rPr lang="en-US" dirty="0"/>
              <a:t> of</a:t>
            </a:r>
          </a:p>
        </p:txBody>
      </p:sp>
      <p:pic>
        <p:nvPicPr>
          <p:cNvPr id="4" name="PSMA_Logo_RGB-05.png" descr="PSMA_Logo_RGB-05.png">
            <a:extLst>
              <a:ext uri="{FF2B5EF4-FFF2-40B4-BE49-F238E27FC236}">
                <a16:creationId xmlns:a16="http://schemas.microsoft.com/office/drawing/2014/main" id="{8A4606D3-A773-CA99-5EDA-29670A92BE0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82400" y="6019800"/>
            <a:ext cx="573601" cy="574693"/>
          </a:xfrm>
          <a:prstGeom prst="rect">
            <a:avLst/>
          </a:prstGeom>
          <a:ln w="3175">
            <a:miter lim="400000"/>
          </a:ln>
        </p:spPr>
      </p:pic>
    </p:spTree>
    <p:extLst>
      <p:ext uri="{BB962C8B-B14F-4D97-AF65-F5344CB8AC3E}">
        <p14:creationId xmlns:p14="http://schemas.microsoft.com/office/powerpoint/2010/main" val="249133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DFA34-5E33-4EC8-B78F-02753F1842F9}" type="slidenum">
              <a:rPr lang="en-US" smtClean="0"/>
              <a:pPr/>
              <a:t>‹#›</a:t>
            </a:fld>
            <a:r>
              <a:rPr lang="en-US" dirty="0"/>
              <a:t> of</a:t>
            </a:r>
          </a:p>
        </p:txBody>
      </p:sp>
      <p:pic>
        <p:nvPicPr>
          <p:cNvPr id="4" name="PSMA_Logo_RGB-05.png" descr="PSMA_Logo_RGB-05.png">
            <a:extLst>
              <a:ext uri="{FF2B5EF4-FFF2-40B4-BE49-F238E27FC236}">
                <a16:creationId xmlns:a16="http://schemas.microsoft.com/office/drawing/2014/main" id="{D9977558-2A3E-A0C4-2F49-EFD01614B55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82400" y="6019800"/>
            <a:ext cx="573601" cy="574693"/>
          </a:xfrm>
          <a:prstGeom prst="rect">
            <a:avLst/>
          </a:prstGeom>
          <a:ln w="3175">
            <a:miter lim="400000"/>
          </a:ln>
        </p:spPr>
      </p:pic>
    </p:spTree>
    <p:extLst>
      <p:ext uri="{BB962C8B-B14F-4D97-AF65-F5344CB8AC3E}">
        <p14:creationId xmlns:p14="http://schemas.microsoft.com/office/powerpoint/2010/main" val="2839325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267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327536" y="6477000"/>
            <a:ext cx="2844800" cy="365125"/>
          </a:xfrm>
        </p:spPr>
        <p:txBody>
          <a:bodyPr/>
          <a:lstStyle/>
          <a:p>
            <a:fld id="{2B2DFA34-5E33-4EC8-B78F-02753F1842F9}" type="slidenum">
              <a:rPr lang="en-US" smtClean="0"/>
              <a:pPr/>
              <a:t>‹#›</a:t>
            </a:fld>
            <a:r>
              <a:rPr lang="en-US" dirty="0"/>
              <a:t> of</a:t>
            </a: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144315DB-555F-5C16-7E39-91CA24E2963D}"/>
              </a:ext>
            </a:extLst>
          </p:cNvPr>
          <p:cNvSpPr>
            <a:spLocks noChangeAspect="1"/>
          </p:cNvSpPr>
          <p:nvPr userDrawn="1"/>
        </p:nvSpPr>
        <p:spPr>
          <a:xfrm>
            <a:off x="-5642" y="6537960"/>
            <a:ext cx="1353775" cy="243840"/>
          </a:xfrm>
          <a:custGeom>
            <a:avLst/>
            <a:gdLst/>
            <a:ahLst/>
            <a:cxnLst/>
            <a:rect l="l" t="t" r="r" b="b"/>
            <a:pathLst>
              <a:path w="11233570" h="1834884">
                <a:moveTo>
                  <a:pt x="0" y="0"/>
                </a:moveTo>
                <a:lnTo>
                  <a:pt x="11233570" y="0"/>
                </a:lnTo>
                <a:lnTo>
                  <a:pt x="11233570" y="1834885"/>
                </a:lnTo>
                <a:lnTo>
                  <a:pt x="0" y="183488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9002" t="-129492" r="-9725" b="-133946"/>
            </a:stretch>
          </a:blipFill>
        </p:spPr>
        <p:txBody>
          <a:bodyPr/>
          <a:lstStyle/>
          <a:p>
            <a:endParaRPr lang="en-US" sz="4267"/>
          </a:p>
        </p:txBody>
      </p:sp>
      <p:pic>
        <p:nvPicPr>
          <p:cNvPr id="4" name="PSMA_Logo_RGB-05.png" descr="PSMA_Logo_RGB-05.png">
            <a:extLst>
              <a:ext uri="{FF2B5EF4-FFF2-40B4-BE49-F238E27FC236}">
                <a16:creationId xmlns:a16="http://schemas.microsoft.com/office/drawing/2014/main" id="{18741172-9F34-5C2C-B972-3B7F038508F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1582400" y="6019800"/>
            <a:ext cx="573601" cy="574693"/>
          </a:xfrm>
          <a:prstGeom prst="rect">
            <a:avLst/>
          </a:prstGeom>
          <a:ln w="3175">
            <a:miter lim="400000"/>
          </a:ln>
        </p:spPr>
      </p:pic>
    </p:spTree>
    <p:extLst>
      <p:ext uri="{BB962C8B-B14F-4D97-AF65-F5344CB8AC3E}">
        <p14:creationId xmlns:p14="http://schemas.microsoft.com/office/powerpoint/2010/main" val="2097564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DFA34-5E33-4EC8-B78F-02753F1842F9}" type="slidenum">
              <a:rPr lang="en-US" smtClean="0"/>
              <a:pPr/>
              <a:t>‹#›</a:t>
            </a:fld>
            <a:r>
              <a:rPr lang="en-US" dirty="0"/>
              <a:t> of </a:t>
            </a:r>
          </a:p>
        </p:txBody>
      </p:sp>
      <p:pic>
        <p:nvPicPr>
          <p:cNvPr id="4" name="PSMA_Logo_RGB-05.png" descr="PSMA_Logo_RGB-05.png">
            <a:extLst>
              <a:ext uri="{FF2B5EF4-FFF2-40B4-BE49-F238E27FC236}">
                <a16:creationId xmlns:a16="http://schemas.microsoft.com/office/drawing/2014/main" id="{A7821906-567B-F084-C80A-BCDC4A322C3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82400" y="6019800"/>
            <a:ext cx="573601" cy="574693"/>
          </a:xfrm>
          <a:prstGeom prst="rect">
            <a:avLst/>
          </a:prstGeom>
          <a:ln w="3175">
            <a:miter lim="400000"/>
          </a:ln>
        </p:spPr>
      </p:pic>
      <p:sp>
        <p:nvSpPr>
          <p:cNvPr id="5" name="Freeform 5">
            <a:extLst>
              <a:ext uri="{FF2B5EF4-FFF2-40B4-BE49-F238E27FC236}">
                <a16:creationId xmlns:a16="http://schemas.microsoft.com/office/drawing/2014/main" id="{E78C3B43-B6E2-D156-D059-7EC90CC81CA2}"/>
              </a:ext>
            </a:extLst>
          </p:cNvPr>
          <p:cNvSpPr>
            <a:spLocks noChangeAspect="1"/>
          </p:cNvSpPr>
          <p:nvPr userDrawn="1"/>
        </p:nvSpPr>
        <p:spPr>
          <a:xfrm>
            <a:off x="-5642" y="6537960"/>
            <a:ext cx="1353775" cy="243840"/>
          </a:xfrm>
          <a:custGeom>
            <a:avLst/>
            <a:gdLst/>
            <a:ahLst/>
            <a:cxnLst/>
            <a:rect l="l" t="t" r="r" b="b"/>
            <a:pathLst>
              <a:path w="11233570" h="1834884">
                <a:moveTo>
                  <a:pt x="0" y="0"/>
                </a:moveTo>
                <a:lnTo>
                  <a:pt x="11233570" y="0"/>
                </a:lnTo>
                <a:lnTo>
                  <a:pt x="11233570" y="1834885"/>
                </a:lnTo>
                <a:lnTo>
                  <a:pt x="0" y="183488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9002" t="-129492" r="-9725" b="-133946"/>
            </a:stretch>
          </a:blipFill>
        </p:spPr>
        <p:txBody>
          <a:bodyPr/>
          <a:lstStyle/>
          <a:p>
            <a:endParaRPr lang="en-US" sz="4267"/>
          </a:p>
        </p:txBody>
      </p:sp>
    </p:spTree>
    <p:extLst>
      <p:ext uri="{BB962C8B-B14F-4D97-AF65-F5344CB8AC3E}">
        <p14:creationId xmlns:p14="http://schemas.microsoft.com/office/powerpoint/2010/main" val="3904622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DFA34-5E33-4EC8-B78F-02753F1842F9}" type="slidenum">
              <a:rPr lang="en-US" smtClean="0"/>
              <a:pPr/>
              <a:t>‹#›</a:t>
            </a:fld>
            <a:r>
              <a:rPr lang="en-US" dirty="0"/>
              <a:t> of </a:t>
            </a:r>
          </a:p>
        </p:txBody>
      </p:sp>
      <p:pic>
        <p:nvPicPr>
          <p:cNvPr id="5" name="PSMA_Logo_RGB-05.png" descr="PSMA_Logo_RGB-05.png">
            <a:extLst>
              <a:ext uri="{FF2B5EF4-FFF2-40B4-BE49-F238E27FC236}">
                <a16:creationId xmlns:a16="http://schemas.microsoft.com/office/drawing/2014/main" id="{264B947F-00D3-B096-41AB-0486DC61428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82400" y="6019800"/>
            <a:ext cx="573601" cy="574693"/>
          </a:xfrm>
          <a:prstGeom prst="rect">
            <a:avLst/>
          </a:prstGeom>
          <a:ln w="3175">
            <a:miter lim="400000"/>
          </a:ln>
        </p:spPr>
      </p:pic>
      <p:sp>
        <p:nvSpPr>
          <p:cNvPr id="6" name="Freeform 5">
            <a:extLst>
              <a:ext uri="{FF2B5EF4-FFF2-40B4-BE49-F238E27FC236}">
                <a16:creationId xmlns:a16="http://schemas.microsoft.com/office/drawing/2014/main" id="{A7A16947-D09A-B880-8324-B81168B92262}"/>
              </a:ext>
            </a:extLst>
          </p:cNvPr>
          <p:cNvSpPr>
            <a:spLocks noChangeAspect="1"/>
          </p:cNvSpPr>
          <p:nvPr userDrawn="1"/>
        </p:nvSpPr>
        <p:spPr>
          <a:xfrm>
            <a:off x="-5642" y="6537960"/>
            <a:ext cx="1353775" cy="243840"/>
          </a:xfrm>
          <a:custGeom>
            <a:avLst/>
            <a:gdLst/>
            <a:ahLst/>
            <a:cxnLst/>
            <a:rect l="l" t="t" r="r" b="b"/>
            <a:pathLst>
              <a:path w="11233570" h="1834884">
                <a:moveTo>
                  <a:pt x="0" y="0"/>
                </a:moveTo>
                <a:lnTo>
                  <a:pt x="11233570" y="0"/>
                </a:lnTo>
                <a:lnTo>
                  <a:pt x="11233570" y="1834885"/>
                </a:lnTo>
                <a:lnTo>
                  <a:pt x="0" y="183488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9002" t="-129492" r="-9725" b="-133946"/>
            </a:stretch>
          </a:blipFill>
        </p:spPr>
        <p:txBody>
          <a:bodyPr/>
          <a:lstStyle/>
          <a:p>
            <a:endParaRPr lang="en-US" sz="4267"/>
          </a:p>
        </p:txBody>
      </p:sp>
    </p:spTree>
    <p:extLst>
      <p:ext uri="{BB962C8B-B14F-4D97-AF65-F5344CB8AC3E}">
        <p14:creationId xmlns:p14="http://schemas.microsoft.com/office/powerpoint/2010/main" val="2503909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DFA34-5E33-4EC8-B78F-02753F1842F9}" type="slidenum">
              <a:rPr lang="en-US" smtClean="0"/>
              <a:pPr/>
              <a:t>‹#›</a:t>
            </a:fld>
            <a:r>
              <a:rPr lang="en-US" dirty="0"/>
              <a:t> of </a:t>
            </a:r>
          </a:p>
        </p:txBody>
      </p:sp>
      <p:pic>
        <p:nvPicPr>
          <p:cNvPr id="7" name="PSMA_Logo_RGB-05.png" descr="PSMA_Logo_RGB-05.png">
            <a:extLst>
              <a:ext uri="{FF2B5EF4-FFF2-40B4-BE49-F238E27FC236}">
                <a16:creationId xmlns:a16="http://schemas.microsoft.com/office/drawing/2014/main" id="{639FF2AD-BB2A-BE84-3FDC-B578F2B1E3A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82400" y="6019800"/>
            <a:ext cx="573601" cy="574693"/>
          </a:xfrm>
          <a:prstGeom prst="rect">
            <a:avLst/>
          </a:prstGeom>
          <a:ln w="3175">
            <a:miter lim="400000"/>
          </a:ln>
        </p:spPr>
      </p:pic>
      <p:sp>
        <p:nvSpPr>
          <p:cNvPr id="8" name="Freeform 5">
            <a:extLst>
              <a:ext uri="{FF2B5EF4-FFF2-40B4-BE49-F238E27FC236}">
                <a16:creationId xmlns:a16="http://schemas.microsoft.com/office/drawing/2014/main" id="{85109BB4-CA3D-1B94-D6BC-859121086D04}"/>
              </a:ext>
            </a:extLst>
          </p:cNvPr>
          <p:cNvSpPr>
            <a:spLocks noChangeAspect="1"/>
          </p:cNvSpPr>
          <p:nvPr userDrawn="1"/>
        </p:nvSpPr>
        <p:spPr>
          <a:xfrm>
            <a:off x="-5642" y="6537960"/>
            <a:ext cx="1353775" cy="243840"/>
          </a:xfrm>
          <a:custGeom>
            <a:avLst/>
            <a:gdLst/>
            <a:ahLst/>
            <a:cxnLst/>
            <a:rect l="l" t="t" r="r" b="b"/>
            <a:pathLst>
              <a:path w="11233570" h="1834884">
                <a:moveTo>
                  <a:pt x="0" y="0"/>
                </a:moveTo>
                <a:lnTo>
                  <a:pt x="11233570" y="0"/>
                </a:lnTo>
                <a:lnTo>
                  <a:pt x="11233570" y="1834885"/>
                </a:lnTo>
                <a:lnTo>
                  <a:pt x="0" y="183488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9002" t="-129492" r="-9725" b="-133946"/>
            </a:stretch>
          </a:blipFill>
        </p:spPr>
        <p:txBody>
          <a:bodyPr/>
          <a:lstStyle/>
          <a:p>
            <a:endParaRPr lang="en-US" sz="4267"/>
          </a:p>
        </p:txBody>
      </p:sp>
    </p:spTree>
    <p:extLst>
      <p:ext uri="{BB962C8B-B14F-4D97-AF65-F5344CB8AC3E}">
        <p14:creationId xmlns:p14="http://schemas.microsoft.com/office/powerpoint/2010/main" val="1924194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DFA34-5E33-4EC8-B78F-02753F1842F9}" type="slidenum">
              <a:rPr lang="en-US" smtClean="0"/>
              <a:pPr/>
              <a:t>‹#›</a:t>
            </a:fld>
            <a:r>
              <a:rPr lang="en-US" dirty="0"/>
              <a:t> of </a:t>
            </a:r>
          </a:p>
        </p:txBody>
      </p:sp>
      <p:pic>
        <p:nvPicPr>
          <p:cNvPr id="4" name="Picture 3" descr="A blue and green logo&#10;&#10;AI-generated content may be incorrect.">
            <a:extLst>
              <a:ext uri="{FF2B5EF4-FFF2-40B4-BE49-F238E27FC236}">
                <a16:creationId xmlns:a16="http://schemas.microsoft.com/office/drawing/2014/main" id="{6BECDC33-7466-AF0D-404B-3B58FC70244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7366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DFA34-5E33-4EC8-B78F-02753F1842F9}" type="slidenum">
              <a:rPr lang="en-US" smtClean="0"/>
              <a:pPr/>
              <a:t>‹#›</a:t>
            </a:fld>
            <a:r>
              <a:rPr lang="en-US" dirty="0"/>
              <a:t> of </a:t>
            </a:r>
          </a:p>
        </p:txBody>
      </p:sp>
      <p:pic>
        <p:nvPicPr>
          <p:cNvPr id="2" name="PSMA_Logo_RGB-05.png" descr="PSMA_Logo_RGB-05.png">
            <a:extLst>
              <a:ext uri="{FF2B5EF4-FFF2-40B4-BE49-F238E27FC236}">
                <a16:creationId xmlns:a16="http://schemas.microsoft.com/office/drawing/2014/main" id="{BC4C4C9D-2B4F-75E0-8C00-EAED1D54ACE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82400" y="6019800"/>
            <a:ext cx="573601" cy="574693"/>
          </a:xfrm>
          <a:prstGeom prst="rect">
            <a:avLst/>
          </a:prstGeom>
          <a:ln w="3175">
            <a:miter lim="400000"/>
          </a:ln>
        </p:spPr>
      </p:pic>
      <p:sp>
        <p:nvSpPr>
          <p:cNvPr id="3" name="Freeform 5">
            <a:extLst>
              <a:ext uri="{FF2B5EF4-FFF2-40B4-BE49-F238E27FC236}">
                <a16:creationId xmlns:a16="http://schemas.microsoft.com/office/drawing/2014/main" id="{24AAA6AA-D403-91BE-4125-5C75CA1FD18C}"/>
              </a:ext>
            </a:extLst>
          </p:cNvPr>
          <p:cNvSpPr>
            <a:spLocks noChangeAspect="1"/>
          </p:cNvSpPr>
          <p:nvPr userDrawn="1"/>
        </p:nvSpPr>
        <p:spPr>
          <a:xfrm>
            <a:off x="-5642" y="6537960"/>
            <a:ext cx="1353775" cy="243840"/>
          </a:xfrm>
          <a:custGeom>
            <a:avLst/>
            <a:gdLst/>
            <a:ahLst/>
            <a:cxnLst/>
            <a:rect l="l" t="t" r="r" b="b"/>
            <a:pathLst>
              <a:path w="11233570" h="1834884">
                <a:moveTo>
                  <a:pt x="0" y="0"/>
                </a:moveTo>
                <a:lnTo>
                  <a:pt x="11233570" y="0"/>
                </a:lnTo>
                <a:lnTo>
                  <a:pt x="11233570" y="1834885"/>
                </a:lnTo>
                <a:lnTo>
                  <a:pt x="0" y="183488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9002" t="-129492" r="-9725" b="-133946"/>
            </a:stretch>
          </a:blipFill>
        </p:spPr>
        <p:txBody>
          <a:bodyPr/>
          <a:lstStyle/>
          <a:p>
            <a:endParaRPr lang="en-US" sz="4267"/>
          </a:p>
        </p:txBody>
      </p:sp>
    </p:spTree>
    <p:extLst>
      <p:ext uri="{BB962C8B-B14F-4D97-AF65-F5344CB8AC3E}">
        <p14:creationId xmlns:p14="http://schemas.microsoft.com/office/powerpoint/2010/main" val="1760182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DFA34-5E33-4EC8-B78F-02753F1842F9}" type="slidenum">
              <a:rPr lang="en-US" smtClean="0"/>
              <a:pPr/>
              <a:t>‹#›</a:t>
            </a:fld>
            <a:r>
              <a:rPr lang="en-US" dirty="0"/>
              <a:t> of</a:t>
            </a:r>
          </a:p>
        </p:txBody>
      </p:sp>
      <p:pic>
        <p:nvPicPr>
          <p:cNvPr id="5" name="PSMA_Logo_RGB-05.png" descr="PSMA_Logo_RGB-05.png">
            <a:extLst>
              <a:ext uri="{FF2B5EF4-FFF2-40B4-BE49-F238E27FC236}">
                <a16:creationId xmlns:a16="http://schemas.microsoft.com/office/drawing/2014/main" id="{0E259CC9-42B6-78FE-3F81-CA8AEF393A3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82400" y="6019800"/>
            <a:ext cx="573601" cy="574693"/>
          </a:xfrm>
          <a:prstGeom prst="rect">
            <a:avLst/>
          </a:prstGeom>
          <a:ln w="3175">
            <a:miter lim="400000"/>
          </a:ln>
        </p:spPr>
      </p:pic>
      <p:sp>
        <p:nvSpPr>
          <p:cNvPr id="6" name="Freeform 5">
            <a:extLst>
              <a:ext uri="{FF2B5EF4-FFF2-40B4-BE49-F238E27FC236}">
                <a16:creationId xmlns:a16="http://schemas.microsoft.com/office/drawing/2014/main" id="{E7720B7C-26D5-AFF8-DFFB-B76276BB61E7}"/>
              </a:ext>
            </a:extLst>
          </p:cNvPr>
          <p:cNvSpPr>
            <a:spLocks noChangeAspect="1"/>
          </p:cNvSpPr>
          <p:nvPr userDrawn="1"/>
        </p:nvSpPr>
        <p:spPr>
          <a:xfrm>
            <a:off x="-5642" y="6537960"/>
            <a:ext cx="1353775" cy="243840"/>
          </a:xfrm>
          <a:custGeom>
            <a:avLst/>
            <a:gdLst/>
            <a:ahLst/>
            <a:cxnLst/>
            <a:rect l="l" t="t" r="r" b="b"/>
            <a:pathLst>
              <a:path w="11233570" h="1834884">
                <a:moveTo>
                  <a:pt x="0" y="0"/>
                </a:moveTo>
                <a:lnTo>
                  <a:pt x="11233570" y="0"/>
                </a:lnTo>
                <a:lnTo>
                  <a:pt x="11233570" y="1834885"/>
                </a:lnTo>
                <a:lnTo>
                  <a:pt x="0" y="183488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9002" t="-129492" r="-9725" b="-133946"/>
            </a:stretch>
          </a:blipFill>
        </p:spPr>
        <p:txBody>
          <a:bodyPr/>
          <a:lstStyle/>
          <a:p>
            <a:endParaRPr lang="en-US" sz="4267"/>
          </a:p>
        </p:txBody>
      </p:sp>
    </p:spTree>
    <p:extLst>
      <p:ext uri="{BB962C8B-B14F-4D97-AF65-F5344CB8AC3E}">
        <p14:creationId xmlns:p14="http://schemas.microsoft.com/office/powerpoint/2010/main" val="3457113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DFA34-5E33-4EC8-B78F-02753F1842F9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SMA_Logo_RGB-05.png" descr="PSMA_Logo_RGB-05.png">
            <a:extLst>
              <a:ext uri="{FF2B5EF4-FFF2-40B4-BE49-F238E27FC236}">
                <a16:creationId xmlns:a16="http://schemas.microsoft.com/office/drawing/2014/main" id="{02B1C257-F8B9-214C-EDCB-E5BB45D6DA6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82400" y="6019800"/>
            <a:ext cx="573601" cy="574693"/>
          </a:xfrm>
          <a:prstGeom prst="rect">
            <a:avLst/>
          </a:prstGeom>
          <a:ln w="3175">
            <a:miter lim="400000"/>
          </a:ln>
        </p:spPr>
      </p:pic>
      <p:sp>
        <p:nvSpPr>
          <p:cNvPr id="6" name="Freeform 5">
            <a:extLst>
              <a:ext uri="{FF2B5EF4-FFF2-40B4-BE49-F238E27FC236}">
                <a16:creationId xmlns:a16="http://schemas.microsoft.com/office/drawing/2014/main" id="{5401D50F-5205-BEAA-D441-9746D352BECE}"/>
              </a:ext>
            </a:extLst>
          </p:cNvPr>
          <p:cNvSpPr>
            <a:spLocks noChangeAspect="1"/>
          </p:cNvSpPr>
          <p:nvPr userDrawn="1"/>
        </p:nvSpPr>
        <p:spPr>
          <a:xfrm>
            <a:off x="-5642" y="6537960"/>
            <a:ext cx="1353775" cy="243840"/>
          </a:xfrm>
          <a:custGeom>
            <a:avLst/>
            <a:gdLst/>
            <a:ahLst/>
            <a:cxnLst/>
            <a:rect l="l" t="t" r="r" b="b"/>
            <a:pathLst>
              <a:path w="11233570" h="1834884">
                <a:moveTo>
                  <a:pt x="0" y="0"/>
                </a:moveTo>
                <a:lnTo>
                  <a:pt x="11233570" y="0"/>
                </a:lnTo>
                <a:lnTo>
                  <a:pt x="11233570" y="1834885"/>
                </a:lnTo>
                <a:lnTo>
                  <a:pt x="0" y="183488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9002" t="-129492" r="-9725" b="-133946"/>
            </a:stretch>
          </a:blipFill>
        </p:spPr>
        <p:txBody>
          <a:bodyPr/>
          <a:lstStyle/>
          <a:p>
            <a:endParaRPr lang="en-US" sz="4267"/>
          </a:p>
        </p:txBody>
      </p:sp>
    </p:spTree>
    <p:extLst>
      <p:ext uri="{BB962C8B-B14F-4D97-AF65-F5344CB8AC3E}">
        <p14:creationId xmlns:p14="http://schemas.microsoft.com/office/powerpoint/2010/main" val="3908621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37160"/>
            <a:ext cx="10972800" cy="8534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7536" y="647700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B2DFA34-5E33-4EC8-B78F-02753F1842F9}" type="slidenum">
              <a:rPr lang="en-US" smtClean="0"/>
              <a:pPr/>
              <a:t>‹#›</a:t>
            </a:fld>
            <a:r>
              <a:rPr lang="en-US" dirty="0"/>
              <a:t> of</a:t>
            </a:r>
          </a:p>
        </p:txBody>
      </p:sp>
      <p:cxnSp>
        <p:nvCxnSpPr>
          <p:cNvPr id="5" name="Gerade Verbindung 4">
            <a:extLst>
              <a:ext uri="{FF2B5EF4-FFF2-40B4-BE49-F238E27FC236}">
                <a16:creationId xmlns:a16="http://schemas.microsoft.com/office/drawing/2014/main" id="{AFB983E1-0E59-480C-AFE0-1C107BAA5FDC}"/>
              </a:ext>
            </a:extLst>
          </p:cNvPr>
          <p:cNvCxnSpPr/>
          <p:nvPr userDrawn="1"/>
        </p:nvCxnSpPr>
        <p:spPr>
          <a:xfrm>
            <a:off x="624000" y="1092200"/>
            <a:ext cx="3200000" cy="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SMA_Logo_RGB-05.png" descr="PSMA_Logo_RGB-05.png">
            <a:extLst>
              <a:ext uri="{FF2B5EF4-FFF2-40B4-BE49-F238E27FC236}">
                <a16:creationId xmlns:a16="http://schemas.microsoft.com/office/drawing/2014/main" id="{51A2D86F-E4A7-78C9-C61A-EFEA2F9ECE48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1582400" y="6019800"/>
            <a:ext cx="573601" cy="574693"/>
          </a:xfrm>
          <a:prstGeom prst="rect">
            <a:avLst/>
          </a:prstGeom>
          <a:ln w="3175">
            <a:miter lim="400000"/>
          </a:ln>
        </p:spPr>
      </p:pic>
    </p:spTree>
    <p:extLst>
      <p:ext uri="{BB962C8B-B14F-4D97-AF65-F5344CB8AC3E}">
        <p14:creationId xmlns:p14="http://schemas.microsoft.com/office/powerpoint/2010/main" val="953879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1219170" rtl="0" eaLnBrk="1" latinLnBrk="0" hangingPunct="1">
        <a:spcBef>
          <a:spcPct val="0"/>
        </a:spcBef>
        <a:buNone/>
        <a:defRPr sz="4267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5600" y="2043153"/>
            <a:ext cx="11480800" cy="1470025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Title of Presentation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35400"/>
            <a:ext cx="8534400" cy="1752600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Authors’ Names and 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ffiliations</a:t>
            </a:r>
          </a:p>
          <a:p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(Optional: Contact Information)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477000"/>
            <a:ext cx="3860800" cy="365125"/>
          </a:xfrm>
        </p:spPr>
        <p:txBody>
          <a:bodyPr/>
          <a:lstStyle/>
          <a:p>
            <a:pPr algn="ctr"/>
            <a:r>
              <a:rPr lang="en-US" sz="1000" dirty="0"/>
              <a:t>Presentation Number (ex. IS01.1) from APEC Program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347200" y="6492875"/>
            <a:ext cx="2844800" cy="365125"/>
          </a:xfrm>
        </p:spPr>
        <p:txBody>
          <a:bodyPr/>
          <a:lstStyle/>
          <a:p>
            <a:fld id="{2B2DFA34-5E33-4EC8-B78F-02753F1842F9}" type="slidenum">
              <a:rPr lang="en-US" sz="1000" smtClean="0"/>
              <a:pPr/>
              <a:t>1</a:t>
            </a:fld>
            <a:r>
              <a:rPr lang="en-US" sz="1000" dirty="0"/>
              <a:t> of 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0" y="6273801"/>
            <a:ext cx="375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Place your logo here</a:t>
            </a:r>
          </a:p>
        </p:txBody>
      </p:sp>
    </p:spTree>
    <p:extLst>
      <p:ext uri="{BB962C8B-B14F-4D97-AF65-F5344CB8AC3E}">
        <p14:creationId xmlns:p14="http://schemas.microsoft.com/office/powerpoint/2010/main" val="1607185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37160"/>
            <a:ext cx="10972800" cy="853440"/>
          </a:xfrm>
        </p:spPr>
        <p:txBody>
          <a:bodyPr>
            <a:normAutofit/>
          </a:bodyPr>
          <a:lstStyle/>
          <a:p>
            <a:r>
              <a:rPr lang="en-US" sz="3200" dirty="0"/>
              <a:t>Presentation Guidelines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34440"/>
            <a:ext cx="10972800" cy="5242560"/>
          </a:xfrm>
        </p:spPr>
        <p:txBody>
          <a:bodyPr>
            <a:normAutofit/>
          </a:bodyPr>
          <a:lstStyle/>
          <a:p>
            <a:r>
              <a:rPr lang="en-US" sz="2400" dirty="0"/>
              <a:t>Total duration of presentation is 25 minutes, 20 minutes for presentation and 5 minutes for Q&amp;A.</a:t>
            </a:r>
          </a:p>
          <a:p>
            <a:r>
              <a:rPr lang="en-US" sz="2400" dirty="0"/>
              <a:t>Limit your presentation to 20 slides and 20MB.</a:t>
            </a:r>
          </a:p>
          <a:p>
            <a:r>
              <a:rPr lang="en-US" sz="2400" dirty="0"/>
              <a:t>There are no additional logos and borders allowed except for the title page.</a:t>
            </a:r>
          </a:p>
          <a:p>
            <a:r>
              <a:rPr lang="en-US" sz="2400" dirty="0"/>
              <a:t>The presentation must not have ‘Confidential’ or ‘Proprietary’ tags.</a:t>
            </a:r>
          </a:p>
          <a:p>
            <a:pPr lvl="1"/>
            <a:endParaRPr lang="en-U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347200" y="6492876"/>
            <a:ext cx="2844800" cy="365125"/>
          </a:xfrm>
        </p:spPr>
        <p:txBody>
          <a:bodyPr/>
          <a:lstStyle/>
          <a:p>
            <a:fld id="{2B2DFA34-5E33-4EC8-B78F-02753F1842F9}" type="slidenum">
              <a:rPr lang="en-US" sz="1000" smtClean="0"/>
              <a:pPr/>
              <a:t>2</a:t>
            </a:fld>
            <a:r>
              <a:rPr lang="en-US" sz="1000" dirty="0"/>
              <a:t> of 6</a:t>
            </a:r>
          </a:p>
        </p:txBody>
      </p:sp>
    </p:spTree>
    <p:extLst>
      <p:ext uri="{BB962C8B-B14F-4D97-AF65-F5344CB8AC3E}">
        <p14:creationId xmlns:p14="http://schemas.microsoft.com/office/powerpoint/2010/main" val="2284289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5C89C9-3870-5CEF-B29E-8CFF8FCF4B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F0258F-37AE-CBC4-8B63-276600A7C7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37160"/>
            <a:ext cx="10972800" cy="853440"/>
          </a:xfrm>
        </p:spPr>
        <p:txBody>
          <a:bodyPr>
            <a:normAutofit/>
          </a:bodyPr>
          <a:lstStyle/>
          <a:p>
            <a:r>
              <a:rPr lang="en-US" sz="3200" dirty="0"/>
              <a:t>Presentation Guidelines: Format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CB69EC-C350-E0A6-C71D-073646100D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34440"/>
            <a:ext cx="10972800" cy="524256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600"/>
              </a:spcAft>
            </a:pPr>
            <a:r>
              <a:rPr lang="en-US" sz="2400" dirty="0"/>
              <a:t>File format must be Microsoft pptx or Adobe pdf for presentation and pdf only for downloadable proceedings.</a:t>
            </a:r>
          </a:p>
          <a:p>
            <a:pPr lvl="1">
              <a:spcBef>
                <a:spcPts val="0"/>
              </a:spcBef>
              <a:spcAft>
                <a:spcPts val="1600"/>
              </a:spcAft>
            </a:pPr>
            <a:r>
              <a:rPr lang="en-US" sz="2000" dirty="0"/>
              <a:t>Authors must submit an Adobe version of their presentation file which is verified for conversion accuracy (pptx </a:t>
            </a:r>
            <a:r>
              <a:rPr lang="en-US" sz="2000" dirty="0">
                <a:sym typeface="Wingdings" panose="05000000000000000000" pitchFamily="2" charset="2"/>
              </a:rPr>
              <a:t> pdf)</a:t>
            </a:r>
            <a:r>
              <a:rPr lang="en-US" sz="2000" dirty="0"/>
              <a:t>.</a:t>
            </a:r>
          </a:p>
          <a:p>
            <a:pPr>
              <a:spcBef>
                <a:spcPts val="0"/>
              </a:spcBef>
              <a:spcAft>
                <a:spcPts val="1600"/>
              </a:spcAft>
            </a:pPr>
            <a:r>
              <a:rPr lang="en-US" sz="2400" dirty="0"/>
              <a:t>Copyright release is not needed.</a:t>
            </a:r>
          </a:p>
          <a:p>
            <a:pPr>
              <a:spcBef>
                <a:spcPts val="0"/>
              </a:spcBef>
              <a:spcAft>
                <a:spcPts val="1600"/>
              </a:spcAft>
            </a:pPr>
            <a:r>
              <a:rPr lang="en-US" sz="2400" dirty="0"/>
              <a:t>Slide size must be Widescreen(16:9) and follow this pptx template.</a:t>
            </a:r>
          </a:p>
          <a:p>
            <a:pPr>
              <a:spcBef>
                <a:spcPts val="0"/>
              </a:spcBef>
              <a:spcAft>
                <a:spcPts val="1600"/>
              </a:spcAft>
            </a:pPr>
            <a:r>
              <a:rPr lang="en-US" sz="2400" dirty="0"/>
              <a:t>The footer on the:</a:t>
            </a:r>
          </a:p>
          <a:p>
            <a:pPr lvl="1">
              <a:spcBef>
                <a:spcPts val="0"/>
              </a:spcBef>
              <a:spcAft>
                <a:spcPts val="1600"/>
              </a:spcAft>
            </a:pPr>
            <a:r>
              <a:rPr lang="en-US" sz="2000" dirty="0"/>
              <a:t>title slide must include Presentation Number &amp; Slide Number (#).</a:t>
            </a:r>
          </a:p>
          <a:p>
            <a:pPr lvl="1">
              <a:spcBef>
                <a:spcPts val="0"/>
              </a:spcBef>
              <a:spcAft>
                <a:spcPts val="1600"/>
              </a:spcAft>
            </a:pPr>
            <a:r>
              <a:rPr lang="en-US" sz="2000" dirty="0"/>
              <a:t>other slides must only include the slide #.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E4A08E-0636-5263-FF26-17CCDD22F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47200" y="6492876"/>
            <a:ext cx="2844800" cy="365125"/>
          </a:xfrm>
        </p:spPr>
        <p:txBody>
          <a:bodyPr/>
          <a:lstStyle/>
          <a:p>
            <a:fld id="{2B2DFA34-5E33-4EC8-B78F-02753F1842F9}" type="slidenum">
              <a:rPr lang="en-US" sz="1000" smtClean="0"/>
              <a:pPr/>
              <a:t>3</a:t>
            </a:fld>
            <a:r>
              <a:rPr lang="en-US" sz="1000" dirty="0"/>
              <a:t> of 6</a:t>
            </a:r>
          </a:p>
        </p:txBody>
      </p:sp>
    </p:spTree>
    <p:extLst>
      <p:ext uri="{BB962C8B-B14F-4D97-AF65-F5344CB8AC3E}">
        <p14:creationId xmlns:p14="http://schemas.microsoft.com/office/powerpoint/2010/main" val="3785341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37160"/>
            <a:ext cx="10972800" cy="853440"/>
          </a:xfrm>
        </p:spPr>
        <p:txBody>
          <a:bodyPr>
            <a:normAutofit/>
          </a:bodyPr>
          <a:lstStyle/>
          <a:p>
            <a:r>
              <a:rPr lang="en-US" sz="3200" dirty="0"/>
              <a:t>Presentation Guidelines: Color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34440"/>
            <a:ext cx="10972800" cy="5242560"/>
          </a:xfrm>
        </p:spPr>
        <p:txBody>
          <a:bodyPr>
            <a:noAutofit/>
          </a:bodyPr>
          <a:lstStyle/>
          <a:p>
            <a:r>
              <a:rPr lang="en-US" sz="2400" dirty="0"/>
              <a:t>No background color or pattern should be used. All slides should have a white background.</a:t>
            </a:r>
          </a:p>
          <a:p>
            <a:r>
              <a:rPr lang="en-US" sz="2400" dirty="0"/>
              <a:t>Schematics, graphs, illustrations or pictures may use color. </a:t>
            </a:r>
          </a:p>
          <a:p>
            <a:r>
              <a:rPr lang="en-US" sz="2400" dirty="0"/>
              <a:t>Avoid using light colors that are not clear on a white background.</a:t>
            </a:r>
          </a:p>
          <a:p>
            <a:r>
              <a:rPr lang="en-US" sz="2400" dirty="0"/>
              <a:t>All text should be in black.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347200" y="6492876"/>
            <a:ext cx="2844800" cy="365125"/>
          </a:xfrm>
        </p:spPr>
        <p:txBody>
          <a:bodyPr/>
          <a:lstStyle/>
          <a:p>
            <a:fld id="{2B2DFA34-5E33-4EC8-B78F-02753F1842F9}" type="slidenum">
              <a:rPr lang="en-US" sz="1000" smtClean="0"/>
              <a:pPr/>
              <a:t>4</a:t>
            </a:fld>
            <a:r>
              <a:rPr lang="en-US" sz="1000" dirty="0"/>
              <a:t> of 6</a:t>
            </a:r>
          </a:p>
        </p:txBody>
      </p:sp>
    </p:spTree>
    <p:extLst>
      <p:ext uri="{BB962C8B-B14F-4D97-AF65-F5344CB8AC3E}">
        <p14:creationId xmlns:p14="http://schemas.microsoft.com/office/powerpoint/2010/main" val="409761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561FAC-9F7B-F73A-FFB9-CD8D8B1D13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50D936-D050-6AD2-F1B5-998C86371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37160"/>
            <a:ext cx="10972800" cy="853440"/>
          </a:xfrm>
        </p:spPr>
        <p:txBody>
          <a:bodyPr>
            <a:normAutofit/>
          </a:bodyPr>
          <a:lstStyle/>
          <a:p>
            <a:r>
              <a:rPr lang="en-US" sz="3200" dirty="0"/>
              <a:t>Presentation Guidelines: Font Sizes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357ADD-8EE1-D4CD-48A5-ED507E985E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34440"/>
            <a:ext cx="10972800" cy="52425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/>
              <a:t>Recommended minimum Arial font sizes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b="1" dirty="0"/>
              <a:t>Titles: 32</a:t>
            </a:r>
          </a:p>
          <a:p>
            <a:pPr marL="0" indent="0">
              <a:buNone/>
            </a:pPr>
            <a:r>
              <a:rPr lang="en-US" sz="2800" dirty="0"/>
              <a:t>Sub-Titles: 28</a:t>
            </a:r>
          </a:p>
          <a:p>
            <a:r>
              <a:rPr lang="en-US" sz="2400" dirty="0"/>
              <a:t>Major Bullets: 24</a:t>
            </a:r>
          </a:p>
          <a:p>
            <a:pPr lvl="1"/>
            <a:r>
              <a:rPr lang="en-US" sz="2000" dirty="0"/>
              <a:t>Indented Bullets: 20</a:t>
            </a:r>
          </a:p>
          <a:p>
            <a:pPr marL="76198" indent="0">
              <a:buNone/>
            </a:pPr>
            <a:r>
              <a:rPr lang="en-US" sz="1800" dirty="0"/>
              <a:t>Text on graphs, figures,…: 18</a:t>
            </a:r>
            <a:endParaRPr lang="en-US" sz="24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0646B5-41BC-4CEE-2EE5-38E9AF783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47200" y="6492876"/>
            <a:ext cx="2844800" cy="365125"/>
          </a:xfrm>
        </p:spPr>
        <p:txBody>
          <a:bodyPr/>
          <a:lstStyle/>
          <a:p>
            <a:fld id="{2B2DFA34-5E33-4EC8-B78F-02753F1842F9}" type="slidenum">
              <a:rPr lang="en-US" sz="1000" smtClean="0"/>
              <a:pPr/>
              <a:t>5</a:t>
            </a:fld>
            <a:r>
              <a:rPr lang="en-US" sz="1000" dirty="0"/>
              <a:t> of 6</a:t>
            </a:r>
          </a:p>
        </p:txBody>
      </p:sp>
    </p:spTree>
    <p:extLst>
      <p:ext uri="{BB962C8B-B14F-4D97-AF65-F5344CB8AC3E}">
        <p14:creationId xmlns:p14="http://schemas.microsoft.com/office/powerpoint/2010/main" val="70921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9E349B2-315E-4195-AB18-0FC9E4EFC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47200" y="6492875"/>
            <a:ext cx="2844800" cy="365125"/>
          </a:xfrm>
        </p:spPr>
        <p:txBody>
          <a:bodyPr/>
          <a:lstStyle/>
          <a:p>
            <a:fld id="{2B2DFA34-5E33-4EC8-B78F-02753F1842F9}" type="slidenum">
              <a:rPr lang="en-US" sz="1000" smtClean="0">
                <a:solidFill>
                  <a:srgbClr val="898989"/>
                </a:solidFill>
              </a:rPr>
              <a:pPr/>
              <a:t>6</a:t>
            </a:fld>
            <a:r>
              <a:rPr lang="en-US" sz="1000" dirty="0">
                <a:solidFill>
                  <a:srgbClr val="898989"/>
                </a:solidFill>
              </a:rPr>
              <a:t> of 6 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B1E1B6E3-1279-7C83-CA87-EF6792F4F42C}"/>
              </a:ext>
            </a:extLst>
          </p:cNvPr>
          <p:cNvSpPr txBox="1">
            <a:spLocks/>
          </p:cNvSpPr>
          <p:nvPr/>
        </p:nvSpPr>
        <p:spPr>
          <a:xfrm>
            <a:off x="1828800" y="4851400"/>
            <a:ext cx="8534400" cy="17526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Authors’ Names and Affiliations</a:t>
            </a:r>
          </a:p>
          <a:p>
            <a:pPr marL="0" indent="0" algn="ctr">
              <a:buNone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(Optional: Contact Information) 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E045F40-B2D6-8414-2441-D2B2735945FF}"/>
              </a:ext>
            </a:extLst>
          </p:cNvPr>
          <p:cNvSpPr txBox="1">
            <a:spLocks/>
          </p:cNvSpPr>
          <p:nvPr/>
        </p:nvSpPr>
        <p:spPr>
          <a:xfrm>
            <a:off x="4165600" y="6492876"/>
            <a:ext cx="38608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Presentation Number (ex. IS01.1) from APEC Program </a:t>
            </a:r>
          </a:p>
        </p:txBody>
      </p:sp>
    </p:spTree>
    <p:extLst>
      <p:ext uri="{BB962C8B-B14F-4D97-AF65-F5344CB8AC3E}">
        <p14:creationId xmlns:p14="http://schemas.microsoft.com/office/powerpoint/2010/main" val="36564333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3176</TotalTime>
  <Words>296</Words>
  <Application>Microsoft Office PowerPoint</Application>
  <PresentationFormat>Widescreen</PresentationFormat>
  <Paragraphs>41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Wingdings</vt:lpstr>
      <vt:lpstr>Office Theme</vt:lpstr>
      <vt:lpstr>Title of Presentation </vt:lpstr>
      <vt:lpstr>Presentation Guidelines</vt:lpstr>
      <vt:lpstr>Presentation Guidelines: Format</vt:lpstr>
      <vt:lpstr>Presentation Guidelines: Color</vt:lpstr>
      <vt:lpstr>Presentation Guidelines: Font Sizes</vt:lpstr>
      <vt:lpstr>PowerPoint Presentation</vt:lpstr>
    </vt:vector>
  </TitlesOfParts>
  <Company>Dialog Semiconductor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creator>Siamak Abedinpour</dc:creator>
  <cp:lastModifiedBy>siamak abedinpour</cp:lastModifiedBy>
  <cp:revision>100</cp:revision>
  <dcterms:created xsi:type="dcterms:W3CDTF">2017-12-07T20:16:47Z</dcterms:created>
  <dcterms:modified xsi:type="dcterms:W3CDTF">2025-11-02T21:06:52Z</dcterms:modified>
</cp:coreProperties>
</file>