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58" r:id="rId4"/>
    <p:sldId id="260" r:id="rId5"/>
    <p:sldId id="259" r:id="rId6"/>
    <p:sldId id="266" r:id="rId7"/>
    <p:sldId id="267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00" autoAdjust="0"/>
    <p:restoredTop sz="93515" autoAdjust="0"/>
  </p:normalViewPr>
  <p:slideViewPr>
    <p:cSldViewPr>
      <p:cViewPr varScale="1">
        <p:scale>
          <a:sx n="70" d="100"/>
          <a:sy n="70" d="100"/>
        </p:scale>
        <p:origin x="256" y="2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85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A4AD2D-581C-4A4F-9DB3-A3246CC09A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2EF4E1-41A9-476D-A5CE-24172B1016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92CA-DBEF-4E8F-8E78-10058312FD28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46FE75-1A5C-43F2-B524-3A1BE5A1B0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09C51-60B4-4ACC-8A13-F668A9AA18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9FACE-4DD4-442C-BDB0-0D8F32D33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287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FB96C-437A-4AA5-846E-FFB0BA43FC99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D3957-2767-4FD0-B710-EECD3E5A3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1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D3957-2767-4FD0-B710-EECD3E5A36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446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changes based on the IS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D3957-2767-4FD0-B710-EECD3E5A36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64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changes based on the IS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D3957-2767-4FD0-B710-EECD3E5A36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0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286000"/>
            <a:ext cx="10363200" cy="1470025"/>
          </a:xfrm>
        </p:spPr>
        <p:txBody>
          <a:bodyPr/>
          <a:lstStyle>
            <a:lvl1pPr algn="ctr"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041774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  <p:pic>
        <p:nvPicPr>
          <p:cNvPr id="7" name="Picture 6" descr="A blue and green logo&#10;&#10;AI-generated content may be incorrect.">
            <a:extLst>
              <a:ext uri="{FF2B5EF4-FFF2-40B4-BE49-F238E27FC236}">
                <a16:creationId xmlns:a16="http://schemas.microsoft.com/office/drawing/2014/main" id="{1EF767CE-7878-57A5-D44B-ECA2157D17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2860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A472CB5-B6CE-4C2E-9006-3B386F8BF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44200" y="6477001"/>
            <a:ext cx="1295400" cy="381000"/>
          </a:xfrm>
        </p:spPr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44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4440"/>
            <a:ext cx="10972800" cy="52425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Gerade Verbindung 4">
            <a:extLst>
              <a:ext uri="{FF2B5EF4-FFF2-40B4-BE49-F238E27FC236}">
                <a16:creationId xmlns:a16="http://schemas.microsoft.com/office/drawing/2014/main" id="{2344658A-C0F9-479E-8BBF-944339028497}"/>
              </a:ext>
            </a:extLst>
          </p:cNvPr>
          <p:cNvCxnSpPr/>
          <p:nvPr userDrawn="1"/>
        </p:nvCxnSpPr>
        <p:spPr>
          <a:xfrm>
            <a:off x="624000" y="1092200"/>
            <a:ext cx="320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2D52949-244A-4DED-8BDB-08E6D3493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6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4200" y="6477001"/>
            <a:ext cx="1295400" cy="381000"/>
          </a:xfrm>
        </p:spPr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FDEFC80-B337-4FFB-8F65-3DDB277A5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622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353A4C7-9155-419B-855F-8CA07B038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90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D504940-C772-4ADC-9EBD-AD99717EB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19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pic>
        <p:nvPicPr>
          <p:cNvPr id="4" name="Picture 3" descr="A blue and green logo&#10;&#10;AI-generated content may be incorrect.">
            <a:extLst>
              <a:ext uri="{FF2B5EF4-FFF2-40B4-BE49-F238E27FC236}">
                <a16:creationId xmlns:a16="http://schemas.microsoft.com/office/drawing/2014/main" id="{774D16B4-0F3C-C421-643C-EF6C9AA07B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" y="0"/>
            <a:ext cx="12192000" cy="4572000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3E12E61-3D4D-44B2-BF7C-AE4221EB9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36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0D6ED-F731-4EE3-99A7-70B7A8C61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182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E582CB7-E7C3-4921-9CF7-591D2D43B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11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9BC9041-91D7-4D0E-A7F5-0FE31FB0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62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0" cy="6143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34440"/>
            <a:ext cx="10972800" cy="5242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44200" y="6477001"/>
            <a:ext cx="12954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2DFA34-5E33-4EC8-B78F-02753F1842F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5DA0E3DB-122D-4AD7-B148-A023DEDC9D7C}"/>
              </a:ext>
            </a:extLst>
          </p:cNvPr>
          <p:cNvCxnSpPr/>
          <p:nvPr userDrawn="1"/>
        </p:nvCxnSpPr>
        <p:spPr>
          <a:xfrm>
            <a:off x="624000" y="1092200"/>
            <a:ext cx="320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9CFED7C-113D-467F-B3BC-CC6792B39F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477000"/>
            <a:ext cx="3860800" cy="381000"/>
          </a:xfrm>
          <a:prstGeom prst="rect">
            <a:avLst/>
          </a:prstGeom>
        </p:spPr>
        <p:txBody>
          <a:bodyPr anchor="ctr"/>
          <a:lstStyle>
            <a:lvl1pPr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APEC 2026 Professional Education Seminar  -  </a:t>
            </a:r>
            <a:r>
              <a:rPr lang="en-US" dirty="0" err="1"/>
              <a:t>S.xx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7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dt="0"/>
  <p:txStyles>
    <p:titleStyle>
      <a:lvl1pPr algn="l" defTabSz="1219170" rtl="0" eaLnBrk="1" latinLnBrk="0" hangingPunct="1">
        <a:spcBef>
          <a:spcPct val="0"/>
        </a:spcBef>
        <a:buNone/>
        <a:defRPr sz="4267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1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Title of Presentation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>
                <a:solidFill>
                  <a:schemeClr val="tx1">
                    <a:lumMod val="50000"/>
                    <a:lumOff val="50000"/>
                  </a:schemeClr>
                </a:solidFill>
              </a:rPr>
              <a:t>Authors’ Names and Affiliations</a:t>
            </a:r>
          </a:p>
          <a:p>
            <a:r>
              <a:rPr lang="en-US" sz="2800">
                <a:solidFill>
                  <a:schemeClr val="tx1">
                    <a:lumMod val="50000"/>
                    <a:lumOff val="50000"/>
                  </a:schemeClr>
                </a:solidFill>
              </a:rPr>
              <a:t>(Optional: Contact Information) 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B87C8D5-0F3D-404F-BAAC-A2B87BA6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APEC 2026 Professional Education Seminar  -  S.xx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273801"/>
            <a:ext cx="37692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Place your logo here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058E1AA6-9111-44CB-9CF0-E5BB1C47F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18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85344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About This Document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32840"/>
            <a:ext cx="10972800" cy="52425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dirty="0"/>
              <a:t>This document was prepared to: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dirty="0"/>
              <a:t>Help both, novice and seasoned presenters to prepare for their seminar presentation.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dirty="0"/>
              <a:t>Articulate clear, </a:t>
            </a:r>
            <a:r>
              <a:rPr lang="en-US" sz="2000" b="1" dirty="0"/>
              <a:t>minimum expectations </a:t>
            </a:r>
            <a:r>
              <a:rPr lang="en-US" sz="2000" dirty="0"/>
              <a:t>(</a:t>
            </a:r>
            <a:r>
              <a:rPr lang="en-US" sz="2000" b="1" dirty="0"/>
              <a:t>Bold text</a:t>
            </a:r>
            <a:r>
              <a:rPr lang="en-US" sz="2000" dirty="0"/>
              <a:t>) and</a:t>
            </a:r>
            <a:br>
              <a:rPr lang="en-US" sz="2000" dirty="0"/>
            </a:br>
            <a:r>
              <a:rPr lang="en-US" sz="2000" i="1" dirty="0"/>
              <a:t>recommend best practices (Italic text) </a:t>
            </a:r>
            <a:r>
              <a:rPr lang="en-US" sz="2000" dirty="0"/>
              <a:t>for preparing an exceptional seminar.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dirty="0"/>
              <a:t>Ensure the best experience for our paying attendees (they pay your honorarium!) and further elevate the quality of the seminar program.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b="1" dirty="0"/>
              <a:t>The minimum expectations outlined here will be strictly enforced!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778AF-3AC4-4F53-88A3-3270BBBB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</p:spPr>
        <p:txBody>
          <a:bodyPr/>
          <a:lstStyle/>
          <a:p>
            <a:pPr algn="ctr"/>
            <a:r>
              <a:rPr lang="en-US"/>
              <a:t>APEC 2026 Professional Education Seminar  -  S.xx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546A942-01A8-480A-BC9D-39B322432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135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85344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Presentation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32840"/>
            <a:ext cx="10972800" cy="52425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Total duration of the seminar is 3 hours and 30 minutes.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i="1" dirty="0"/>
              <a:t>180 minutes for presentation and 30 minutes coffee break.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i="1" dirty="0"/>
              <a:t>Break should be ~90 minutes after start to meet catering schedule.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Recommended maximum number of slides is 100-150 slides.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b="1" dirty="0"/>
              <a:t>There are no additional logos and borders allowed except for the title page.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b="1" dirty="0"/>
              <a:t>The presentation must not have ‘Confidential’ or ‘Proprietary’ tags.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b="1" dirty="0"/>
              <a:t>The material must be strictly non-commercial.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D6CBEE-BB01-4D6C-8789-60769BBD5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</p:spPr>
        <p:txBody>
          <a:bodyPr/>
          <a:lstStyle/>
          <a:p>
            <a:pPr algn="ctr"/>
            <a:r>
              <a:rPr lang="en-US"/>
              <a:t>APEC 2026 Professional Education Seminar  -  S.xx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C05BE-5A9C-43D3-9A5D-5980237D9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28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32840"/>
            <a:ext cx="10972800" cy="5242560"/>
          </a:xfrm>
        </p:spPr>
        <p:txBody>
          <a:bodyPr vert="horz" lIns="121920" tIns="60960" rIns="121920" bIns="60960" rtlCol="0">
            <a:noAutofit/>
          </a:bodyPr>
          <a:lstStyle/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b="1" dirty="0"/>
              <a:t>File format must be Microsoft pptx for presentation and pdf only for downloadable proceedings.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b="1" dirty="0"/>
              <a:t>Authors must submit an Adobe version of their presentation file which is verified for conversion accuracy (pptx </a:t>
            </a:r>
            <a:r>
              <a:rPr lang="en-US" sz="2000" b="1" dirty="0">
                <a:sym typeface="Wingdings" panose="05000000000000000000" pitchFamily="2" charset="2"/>
              </a:rPr>
              <a:t> pdf)</a:t>
            </a:r>
            <a:r>
              <a:rPr lang="en-US" sz="2000" b="1" dirty="0"/>
              <a:t>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b="1" dirty="0"/>
              <a:t>YES, you must submit both pptx AND pdf versions.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b="1" dirty="0"/>
              <a:t>Slide size must be Widescreen(16:9) as shown here:	      </a:t>
            </a:r>
            <a:r>
              <a:rPr lang="en-US" sz="2000" b="1" dirty="0">
                <a:sym typeface="Wingdings" panose="05000000000000000000" pitchFamily="2" charset="2"/>
              </a:rPr>
              <a:t></a:t>
            </a:r>
            <a:r>
              <a:rPr lang="en-US" sz="2000" b="1" dirty="0"/>
              <a:t>	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b="1" dirty="0"/>
              <a:t>The footer on all slides must include: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b="1" dirty="0"/>
              <a:t>The Session Number specified in APEC program (ex. S01)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b="1" dirty="0"/>
              <a:t>Slide Number (#).</a:t>
            </a:r>
          </a:p>
          <a:p>
            <a:pPr marL="609585" lvl="1" indent="0">
              <a:spcBef>
                <a:spcPts val="0"/>
              </a:spcBef>
              <a:spcAft>
                <a:spcPts val="1600"/>
              </a:spcAft>
              <a:buNone/>
            </a:pPr>
            <a:endParaRPr lang="en-US" sz="1867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E17D3BE-0F21-437D-924A-22B2DF01DFA1}"/>
              </a:ext>
            </a:extLst>
          </p:cNvPr>
          <p:cNvSpPr txBox="1">
            <a:spLocks/>
          </p:cNvSpPr>
          <p:nvPr/>
        </p:nvSpPr>
        <p:spPr>
          <a:xfrm>
            <a:off x="609600" y="152400"/>
            <a:ext cx="10972800" cy="853440"/>
          </a:xfrm>
          <a:prstGeom prst="rect">
            <a:avLst/>
          </a:prstGeom>
        </p:spPr>
        <p:txBody>
          <a:bodyPr vert="horz" lIns="121920" tIns="60960" rIns="121920" bIns="6096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Guidelines: Format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632127-C40D-439C-811F-1D6EF7E73A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72600" y="3200400"/>
            <a:ext cx="1857143" cy="166666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F52F4-5D01-4797-9181-CF3B489A1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</p:spPr>
        <p:txBody>
          <a:bodyPr/>
          <a:lstStyle/>
          <a:p>
            <a:pPr algn="ctr"/>
            <a:r>
              <a:rPr lang="en-US"/>
              <a:t>APEC 2026 Professional Education Seminar  -  S.xx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31C2F-7C6D-425C-AAFC-0813F59A3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939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85344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Presentation Guidelines: Color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32840"/>
            <a:ext cx="10972800" cy="5242560"/>
          </a:xfrm>
        </p:spPr>
        <p:txBody>
          <a:bodyPr vert="horz" lIns="121920" tIns="60960" rIns="121920" bIns="60960" rtlCol="0">
            <a:normAutofit/>
          </a:bodyPr>
          <a:lstStyle/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b="1" dirty="0"/>
              <a:t>No background color or pattern may be used.</a:t>
            </a:r>
            <a:br>
              <a:rPr lang="en-US" sz="2400" b="1" dirty="0"/>
            </a:br>
            <a:r>
              <a:rPr lang="en-US" sz="2400" b="1" dirty="0"/>
              <a:t>All slides must have a white background.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Schematics, graphs, illustrations or pictures may use color. 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Avoid using light colors that are not clear on a white background.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All text should be in black.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3CF1CA-1CFB-46A9-9A14-92A60196E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</p:spPr>
        <p:txBody>
          <a:bodyPr/>
          <a:lstStyle/>
          <a:p>
            <a:pPr algn="ctr"/>
            <a:r>
              <a:rPr lang="en-US"/>
              <a:t>APEC 2026 Professional Education Seminar  -  S.xx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C2B80-30F0-4ACC-8D6D-5CD10284A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61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32840"/>
            <a:ext cx="10972800" cy="5242560"/>
          </a:xfrm>
        </p:spPr>
        <p:txBody>
          <a:bodyPr vert="horz" lIns="121920" tIns="60960" rIns="121920" bIns="60960" rtlCol="0">
            <a:noAutofit/>
          </a:bodyPr>
          <a:lstStyle/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The Title of each slide should convey the main message of the slide content as much as it is practical.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Match what you will submit for the printed material and for the final presentation material.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i="1" dirty="0"/>
              <a:t>They should match exactly or as close to each other as possible for your audience (in terms of page numbers, the sequence, or missing pages). 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Make all efforts not to make substantial changes to your material after you submit your final version by the “print” deadline. </a:t>
            </a:r>
          </a:p>
          <a:p>
            <a:pPr marL="609585" lvl="1" indent="0">
              <a:spcBef>
                <a:spcPts val="0"/>
              </a:spcBef>
              <a:spcAft>
                <a:spcPts val="1600"/>
              </a:spcAft>
              <a:buNone/>
            </a:pPr>
            <a:endParaRPr lang="en-US" sz="1867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E17D3BE-0F21-437D-924A-22B2DF01DFA1}"/>
              </a:ext>
            </a:extLst>
          </p:cNvPr>
          <p:cNvSpPr txBox="1">
            <a:spLocks/>
          </p:cNvSpPr>
          <p:nvPr/>
        </p:nvSpPr>
        <p:spPr>
          <a:xfrm>
            <a:off x="609600" y="152400"/>
            <a:ext cx="10972800" cy="853440"/>
          </a:xfrm>
          <a:prstGeom prst="rect">
            <a:avLst/>
          </a:prstGeom>
        </p:spPr>
        <p:txBody>
          <a:bodyPr vert="horz" lIns="121920" tIns="60960" rIns="121920" bIns="6096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Other Guidelines-1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2D5B9F3-4AC3-4043-A1C9-204EB8EDD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</p:spPr>
        <p:txBody>
          <a:bodyPr/>
          <a:lstStyle/>
          <a:p>
            <a:pPr algn="ctr"/>
            <a:r>
              <a:rPr lang="en-US"/>
              <a:t>APEC 2026 Professional Education Seminar  -  S.xx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F38B85-3AAA-4E45-947F-6A4F5282F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484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32840"/>
            <a:ext cx="10972800" cy="5242560"/>
          </a:xfrm>
        </p:spPr>
        <p:txBody>
          <a:bodyPr vert="horz" lIns="121920" tIns="60960" rIns="121920" bIns="60960" rtlCol="0">
            <a:noAutofit/>
          </a:bodyPr>
          <a:lstStyle/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If your presentation will not match the printed seminar book, be sure to announce and highlight the difference during your session to limit your audience’s frustration.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b="1" dirty="0"/>
              <a:t>Even minimal changes to the presentation will be blocked 2 hours before the start of your seminar.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i="1" dirty="0"/>
              <a:t>This template (its Slide Master) is set up with footers “APEC2026 Professional Education Seminar – </a:t>
            </a:r>
            <a:r>
              <a:rPr lang="en-US" sz="2400" i="1" dirty="0" err="1"/>
              <a:t>S.xx</a:t>
            </a:r>
            <a:r>
              <a:rPr lang="en-US" sz="2400" i="1" dirty="0"/>
              <a:t>” and “&lt;#&gt;” for page numbers. 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i="1" dirty="0"/>
              <a:t>You may adjust the “</a:t>
            </a:r>
            <a:r>
              <a:rPr lang="en-US" sz="2000" i="1" dirty="0" err="1"/>
              <a:t>S.xx</a:t>
            </a:r>
            <a:r>
              <a:rPr lang="en-US" sz="2000" i="1" dirty="0"/>
              <a:t>” text for all slides in a few steps in the Slide Master.</a:t>
            </a:r>
            <a:br>
              <a:rPr lang="en-US" sz="2000" i="1" dirty="0"/>
            </a:br>
            <a:r>
              <a:rPr lang="en-US" sz="2000" i="1" dirty="0"/>
              <a:t>Click View / Slide Master  and edit the Footer section of all layouts you utilized.</a:t>
            </a:r>
            <a:br>
              <a:rPr lang="en-US" sz="2000" i="1" dirty="0"/>
            </a:br>
            <a:r>
              <a:rPr lang="en-US" sz="2000" i="1" dirty="0"/>
              <a:t>When you are done, don’t forget to click Close Master View !</a:t>
            </a:r>
          </a:p>
          <a:p>
            <a:pPr marL="609585" lvl="1" indent="0">
              <a:spcBef>
                <a:spcPts val="0"/>
              </a:spcBef>
              <a:spcAft>
                <a:spcPts val="1600"/>
              </a:spcAft>
              <a:buNone/>
            </a:pPr>
            <a:endParaRPr lang="en-US" sz="1867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E17D3BE-0F21-437D-924A-22B2DF01DFA1}"/>
              </a:ext>
            </a:extLst>
          </p:cNvPr>
          <p:cNvSpPr txBox="1">
            <a:spLocks/>
          </p:cNvSpPr>
          <p:nvPr/>
        </p:nvSpPr>
        <p:spPr>
          <a:xfrm>
            <a:off x="609600" y="152400"/>
            <a:ext cx="10972800" cy="853440"/>
          </a:xfrm>
          <a:prstGeom prst="rect">
            <a:avLst/>
          </a:prstGeom>
        </p:spPr>
        <p:txBody>
          <a:bodyPr vert="horz" lIns="121920" tIns="60960" rIns="121920" bIns="6096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Other Guidelines-2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10A16A9-61B2-4C8A-BCEF-C2308159C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</p:spPr>
        <p:txBody>
          <a:bodyPr/>
          <a:lstStyle/>
          <a:p>
            <a:pPr algn="ctr"/>
            <a:r>
              <a:rPr lang="en-US"/>
              <a:t>APEC 2026 Professional Education Seminar  -  S.xx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B848A3-3C5B-4C22-ACE7-ABEB719BA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582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85344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Presentation Guidelines: Font Sizes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823" y="1132840"/>
            <a:ext cx="10972800" cy="5242560"/>
          </a:xfrm>
        </p:spPr>
        <p:txBody>
          <a:bodyPr vert="horz" lIns="121920" tIns="60960" rIns="121920" bIns="60960" rtlCol="0">
            <a:normAutofit/>
          </a:bodyPr>
          <a:lstStyle/>
          <a:p>
            <a:pPr marL="0" indent="0">
              <a:buNone/>
            </a:pPr>
            <a:r>
              <a:rPr lang="en-US" sz="3000" i="1" dirty="0"/>
              <a:t>Recommended minimum Arial font sizes</a:t>
            </a:r>
          </a:p>
          <a:p>
            <a:pPr marL="0" indent="0">
              <a:buNone/>
            </a:pPr>
            <a:endParaRPr lang="en-US" sz="3000" i="1" dirty="0"/>
          </a:p>
          <a:p>
            <a:pPr marL="0" indent="0">
              <a:buNone/>
            </a:pPr>
            <a:r>
              <a:rPr lang="en-US" sz="3200" b="1" i="1" dirty="0"/>
              <a:t>Titles: 32</a:t>
            </a:r>
          </a:p>
          <a:p>
            <a:pPr marL="0" indent="0">
              <a:buNone/>
            </a:pPr>
            <a:r>
              <a:rPr lang="en-US" sz="2800" i="1" dirty="0"/>
              <a:t>Sub-Titles: 28</a:t>
            </a:r>
          </a:p>
          <a:p>
            <a:r>
              <a:rPr lang="en-US" sz="2400" i="1" dirty="0"/>
              <a:t>Major Bullets: 24</a:t>
            </a:r>
          </a:p>
          <a:p>
            <a:pPr lvl="1"/>
            <a:r>
              <a:rPr lang="en-US" sz="2000" i="1" dirty="0"/>
              <a:t>Indented Bullets: 20</a:t>
            </a:r>
          </a:p>
          <a:p>
            <a:pPr marL="76198" indent="0">
              <a:buNone/>
            </a:pPr>
            <a:r>
              <a:rPr lang="en-US" sz="1800" i="1" dirty="0"/>
              <a:t>Text on graphs, figures,…: 18</a:t>
            </a:r>
          </a:p>
          <a:p>
            <a:pPr marL="76198" indent="0">
              <a:buNone/>
            </a:pPr>
            <a:endParaRPr lang="en-US" sz="2400" dirty="0"/>
          </a:p>
          <a:p>
            <a:pPr indent="-380990"/>
            <a:r>
              <a:rPr lang="en-US" sz="2400" dirty="0"/>
              <a:t>The Slide Master of this </a:t>
            </a:r>
            <a:r>
              <a:rPr lang="en-US" sz="2400" dirty="0" err="1"/>
              <a:t>Powerpoint</a:t>
            </a:r>
            <a:r>
              <a:rPr lang="en-US" sz="2400" dirty="0"/>
              <a:t> document is setup to help you get started!</a:t>
            </a:r>
          </a:p>
          <a:p>
            <a:pPr indent="-380990"/>
            <a:endParaRPr lang="en-US" sz="3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4502FD-1185-44D8-8E10-20EAE12F4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</p:spPr>
        <p:txBody>
          <a:bodyPr/>
          <a:lstStyle/>
          <a:p>
            <a:pPr algn="ctr"/>
            <a:r>
              <a:rPr lang="en-US"/>
              <a:t>APEC 2026 Professional Education Seminar  -  S.xx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6C4F33-DC29-4954-9AB4-2FB2597B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648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B1E1B6E3-1279-7C83-CA87-EF6792F4F42C}"/>
              </a:ext>
            </a:extLst>
          </p:cNvPr>
          <p:cNvSpPr txBox="1">
            <a:spLocks/>
          </p:cNvSpPr>
          <p:nvPr/>
        </p:nvSpPr>
        <p:spPr>
          <a:xfrm>
            <a:off x="1828800" y="4851400"/>
            <a:ext cx="8534400" cy="1752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Authors’ Names and Affiliations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(Optional: Contact Information)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7FAD9A3-1C1F-4F17-B4E0-2E1BC3C17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</p:spPr>
        <p:txBody>
          <a:bodyPr/>
          <a:lstStyle/>
          <a:p>
            <a:pPr algn="ctr"/>
            <a:r>
              <a:rPr lang="en-US"/>
              <a:t>APEC 2026 Professional Education Seminar  -  S.xx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43FB25-3A5D-4618-9435-FC2C07E7A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9</a:t>
            </a:fld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43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5966</TotalTime>
  <Words>710</Words>
  <Application>Microsoft Office PowerPoint</Application>
  <PresentationFormat>Widescreen</PresentationFormat>
  <Paragraphs>76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Title of Presentation </vt:lpstr>
      <vt:lpstr>About This Document</vt:lpstr>
      <vt:lpstr>Presentation Guidelines</vt:lpstr>
      <vt:lpstr>PowerPoint Presentation</vt:lpstr>
      <vt:lpstr>Presentation Guidelines: Color</vt:lpstr>
      <vt:lpstr>PowerPoint Presentation</vt:lpstr>
      <vt:lpstr>PowerPoint Presentation</vt:lpstr>
      <vt:lpstr>Presentation Guidelines: Font Sizes</vt:lpstr>
      <vt:lpstr>PowerPoint Presentation</vt:lpstr>
    </vt:vector>
  </TitlesOfParts>
  <Company>Dialog Semiconductor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Siamak Abedinpour</dc:creator>
  <cp:lastModifiedBy>siamak abedinpour</cp:lastModifiedBy>
  <cp:revision>117</cp:revision>
  <dcterms:created xsi:type="dcterms:W3CDTF">2017-12-07T20:16:47Z</dcterms:created>
  <dcterms:modified xsi:type="dcterms:W3CDTF">2025-11-02T20:45:56Z</dcterms:modified>
</cp:coreProperties>
</file>