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  <p:sldMasterId id="2147483663" r:id="rId5"/>
  </p:sldMasterIdLst>
  <p:notesMasterIdLst>
    <p:notesMasterId r:id="rId7"/>
  </p:notesMasterIdLst>
  <p:handoutMasterIdLst>
    <p:handoutMasterId r:id="rId8"/>
  </p:handoutMasterIdLst>
  <p:sldIdLst>
    <p:sldId id="316" r:id="rId6"/>
  </p:sldIdLst>
  <p:sldSz cx="43891200" cy="32918400"/>
  <p:notesSz cx="9926638" cy="6797675"/>
  <p:defaultTextStyle>
    <a:defPPr>
      <a:defRPr lang="en-US"/>
    </a:defPPr>
    <a:lvl1pPr marL="0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1pPr>
    <a:lvl2pPr marL="2192230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2pPr>
    <a:lvl3pPr marL="4384452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3pPr>
    <a:lvl4pPr marL="6576678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4pPr>
    <a:lvl5pPr marL="8768908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5pPr>
    <a:lvl6pPr marL="10961135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6pPr>
    <a:lvl7pPr marL="13153361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7pPr>
    <a:lvl8pPr marL="15345581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8pPr>
    <a:lvl9pPr marL="17537808" algn="l" defTabSz="2192230" rtl="0" eaLnBrk="1" latinLnBrk="0" hangingPunct="1">
      <a:defRPr sz="86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9134" userDrawn="1">
          <p15:clr>
            <a:srgbClr val="A4A3A4"/>
          </p15:clr>
        </p15:guide>
        <p15:guide id="2" pos="13715" userDrawn="1">
          <p15:clr>
            <a:srgbClr val="A4A3A4"/>
          </p15:clr>
        </p15:guide>
        <p15:guide id="3" orient="horz" pos="2141" userDrawn="1">
          <p15:clr>
            <a:srgbClr val="A4A3A4"/>
          </p15:clr>
        </p15:guide>
        <p15:guide id="4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5024"/>
    <a:srgbClr val="007033"/>
    <a:srgbClr val="008357"/>
    <a:srgbClr val="00ACCD"/>
    <a:srgbClr val="009DC5"/>
    <a:srgbClr val="89898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" dt="2026-10-19T10:37:54.7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5" autoAdjust="0"/>
    <p:restoredTop sz="99845" autoAdjust="0"/>
  </p:normalViewPr>
  <p:slideViewPr>
    <p:cSldViewPr snapToGrid="0" snapToObjects="1">
      <p:cViewPr varScale="1">
        <p:scale>
          <a:sx n="40" d="100"/>
          <a:sy n="40" d="100"/>
        </p:scale>
        <p:origin x="162" y="1530"/>
      </p:cViewPr>
      <p:guideLst>
        <p:guide orient="horz" pos="10368"/>
        <p:guide pos="138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40" d="100"/>
          <a:sy n="40" d="100"/>
        </p:scale>
        <p:origin x="-2604" y="-564"/>
      </p:cViewPr>
      <p:guideLst>
        <p:guide orient="horz" pos="9134"/>
        <p:guide pos="13715"/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ereddy Deepak (PS PS HV TM IND CON)" userId="S::deepak.veereddy_infineon.com#ext#@apecconf.onmicrosoft.com::9b01710c-db86-44a8-8f65-294cbb4beaed" providerId="AD" clId="Web-{00000000-0000-0000-0000-000000000000}"/>
    <pc:docChg chg="modSld">
      <pc:chgData name="Veereddy Deepak (PS PS HV TM IND CON)" userId="S::deepak.veereddy_infineon.com#ext#@apecconf.onmicrosoft.com::9b01710c-db86-44a8-8f65-294cbb4beaed" providerId="AD" clId="Web-{00000000-0000-0000-0000-000000000000}" dt="2026-10-19T10:37:54.707" v="2" actId="20577"/>
      <pc:docMkLst>
        <pc:docMk/>
      </pc:docMkLst>
      <pc:sldChg chg="modSp">
        <pc:chgData name="Veereddy Deepak (PS PS HV TM IND CON)" userId="S::deepak.veereddy_infineon.com#ext#@apecconf.onmicrosoft.com::9b01710c-db86-44a8-8f65-294cbb4beaed" providerId="AD" clId="Web-{00000000-0000-0000-0000-000000000000}" dt="2026-10-19T10:37:54.707" v="2" actId="20577"/>
        <pc:sldMkLst>
          <pc:docMk/>
          <pc:sldMk cId="684791503" sldId="316"/>
        </pc:sldMkLst>
        <pc:spChg chg="mod">
          <ac:chgData name="Veereddy Deepak (PS PS HV TM IND CON)" userId="S::deepak.veereddy_infineon.com#ext#@apecconf.onmicrosoft.com::9b01710c-db86-44a8-8f65-294cbb4beaed" providerId="AD" clId="Web-{00000000-0000-0000-0000-000000000000}" dt="2026-10-19T10:37:54.707" v="2" actId="20577"/>
          <ac:spMkLst>
            <pc:docMk/>
            <pc:sldMk cId="684791503" sldId="316"/>
            <ac:spMk id="32" creationId="{AB9B6711-2239-4361-80EA-9AF8DA59FBF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7406837" y="6332146"/>
            <a:ext cx="1492779" cy="339884"/>
          </a:xfrm>
          <a:prstGeom prst="rect">
            <a:avLst/>
          </a:prstGeom>
        </p:spPr>
        <p:txBody>
          <a:bodyPr vert="horz" lIns="95538" tIns="47769" rIns="95538" bIns="47769" rtlCol="0" anchor="b"/>
          <a:lstStyle>
            <a:lvl1pPr algn="r">
              <a:defRPr sz="1300"/>
            </a:lvl1pPr>
          </a:lstStyle>
          <a:p>
            <a:r>
              <a:rPr lang="en-US" dirty="0"/>
              <a:t>ID-0x-</a:t>
            </a:r>
            <a:fld id="{830269CE-D87F-490E-90EE-C7FBFAC4061F}" type="slidenum">
              <a:rPr lang="en-US"/>
              <a:t>‹#›</a:t>
            </a:fld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410833" y="6386444"/>
            <a:ext cx="3990003" cy="2658444"/>
          </a:xfrm>
          <a:prstGeom prst="rect">
            <a:avLst/>
          </a:prstGeom>
        </p:spPr>
        <p:txBody>
          <a:bodyPr wrap="square" lIns="95538" tIns="47769" rIns="95538" bIns="47769">
            <a:spAutoFit/>
          </a:bodyPr>
          <a:lstStyle/>
          <a:p>
            <a:pPr>
              <a:spcBef>
                <a:spcPct val="50000"/>
              </a:spcBef>
            </a:pPr>
            <a:r>
              <a:rPr lang="de-DE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Calibri" pitchFamily="34" charset="0"/>
              </a:rPr>
              <a:t>Session Name</a:t>
            </a:r>
            <a:endParaRPr lang="en-US" i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2147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339884"/>
          </a:xfrm>
          <a:prstGeom prst="rect">
            <a:avLst/>
          </a:prstGeom>
        </p:spPr>
        <p:txBody>
          <a:bodyPr vert="horz" lIns="95538" tIns="47769" rIns="95538" bIns="4776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0" y="1"/>
            <a:ext cx="4301543" cy="339884"/>
          </a:xfrm>
          <a:prstGeom prst="rect">
            <a:avLst/>
          </a:prstGeom>
        </p:spPr>
        <p:txBody>
          <a:bodyPr vert="horz" lIns="95538" tIns="47769" rIns="95538" bIns="47769" rtlCol="0"/>
          <a:lstStyle>
            <a:lvl1pPr algn="r">
              <a:defRPr sz="1300"/>
            </a:lvl1pPr>
          </a:lstStyle>
          <a:p>
            <a:fld id="{7771AAA7-8087-B944-AEDB-ECA076B9B3A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38" tIns="47769" rIns="95538" bIns="4776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5538" tIns="47769" rIns="95538" bIns="47769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39884"/>
          </a:xfrm>
          <a:prstGeom prst="rect">
            <a:avLst/>
          </a:prstGeom>
        </p:spPr>
        <p:txBody>
          <a:bodyPr vert="horz" lIns="95538" tIns="47769" rIns="95538" bIns="4776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0" y="6456612"/>
            <a:ext cx="4301543" cy="339884"/>
          </a:xfrm>
          <a:prstGeom prst="rect">
            <a:avLst/>
          </a:prstGeom>
        </p:spPr>
        <p:txBody>
          <a:bodyPr vert="horz" lIns="95538" tIns="47769" rIns="95538" bIns="47769" rtlCol="0" anchor="b"/>
          <a:lstStyle>
            <a:lvl1pPr algn="r">
              <a:defRPr sz="1300"/>
            </a:lvl1pPr>
          </a:lstStyle>
          <a:p>
            <a:fld id="{CE8B291C-1F5B-6F4C-B73C-C33E281867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745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1pPr>
    <a:lvl2pPr marL="2192230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2pPr>
    <a:lvl3pPr marL="4384452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3pPr>
    <a:lvl4pPr marL="6576678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4pPr>
    <a:lvl5pPr marL="8768908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5pPr>
    <a:lvl6pPr marL="10961135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6pPr>
    <a:lvl7pPr marL="13153361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7pPr>
    <a:lvl8pPr marL="15345581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8pPr>
    <a:lvl9pPr marL="17537808" algn="l" defTabSz="2192230" rtl="0" eaLnBrk="1" latinLnBrk="0" hangingPunct="1">
      <a:defRPr sz="577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LC Poster 2_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26233" y="7512067"/>
            <a:ext cx="21140960" cy="2416634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lIns="360000" tIns="180000" rIns="360000" bIns="180000" anchor="t">
            <a:noAutofit/>
          </a:bodyPr>
          <a:lstStyle>
            <a:lvl1pPr>
              <a:defRPr sz="3109">
                <a:solidFill>
                  <a:schemeClr val="tx1"/>
                </a:solidFill>
              </a:defRPr>
            </a:lvl1pPr>
            <a:lvl2pPr marL="636094" indent="-318047">
              <a:buClrTx/>
              <a:buFont typeface="Arial" panose="020B0604020202020204" pitchFamily="34" charset="0"/>
              <a:buChar char="•"/>
              <a:defRPr sz="2261">
                <a:solidFill>
                  <a:schemeClr val="tx1"/>
                </a:solidFill>
              </a:defRPr>
            </a:lvl2pPr>
            <a:lvl3pPr marL="954140" indent="-318047">
              <a:buClrTx/>
              <a:buFont typeface="Arial" panose="020B0604020202020204" pitchFamily="34" charset="0"/>
              <a:buChar char="•"/>
              <a:defRPr sz="1696">
                <a:solidFill>
                  <a:schemeClr val="tx1"/>
                </a:solidFill>
              </a:defRPr>
            </a:lvl3pPr>
            <a:lvl4pPr marL="1272187" indent="-318047">
              <a:buClrTx/>
              <a:buFont typeface="Arial" panose="020B0604020202020204" pitchFamily="34" charset="0"/>
              <a:buChar char="•"/>
              <a:defRPr sz="1413">
                <a:solidFill>
                  <a:schemeClr val="tx1"/>
                </a:solidFill>
              </a:defRPr>
            </a:lvl4pPr>
            <a:lvl5pPr marL="1590234" indent="-318047">
              <a:buClrTx/>
              <a:buFont typeface="Arial" panose="020B0604020202020204" pitchFamily="34" charset="0"/>
              <a:buChar char="•"/>
              <a:defRPr sz="141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22279919" y="7519669"/>
            <a:ext cx="21057604" cy="2415874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360000" tIns="180000" rIns="360000" bIns="180000" rtlCol="0" anchor="t">
            <a:noAutofit/>
          </a:bodyPr>
          <a:lstStyle>
            <a:lvl1pPr>
              <a:defRPr lang="en-US" sz="3109" dirty="0" smtClean="0">
                <a:solidFill>
                  <a:schemeClr val="tx1"/>
                </a:solidFill>
              </a:defRPr>
            </a:lvl1pPr>
            <a:lvl2pPr>
              <a:defRPr lang="en-US" sz="2261" dirty="0" smtClean="0"/>
            </a:lvl2pPr>
            <a:lvl3pPr>
              <a:defRPr lang="en-US" sz="1696" dirty="0" smtClean="0"/>
            </a:lvl3pPr>
            <a:lvl4pPr>
              <a:defRPr lang="en-US" sz="1413" dirty="0" smtClean="0"/>
            </a:lvl4pPr>
            <a:lvl5pPr>
              <a:defRPr lang="en-GB" sz="1413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>
              <a:buClrTx/>
              <a:buFont typeface="Arial" panose="020B0604020202020204" pitchFamily="34" charset="0"/>
            </a:pPr>
            <a:r>
              <a:rPr lang="en-US" dirty="0"/>
              <a:t>Second level</a:t>
            </a:r>
          </a:p>
          <a:p>
            <a:pPr lvl="2">
              <a:buClrTx/>
              <a:buFont typeface="Arial" panose="020B0604020202020204" pitchFamily="34" charset="0"/>
            </a:pPr>
            <a:r>
              <a:rPr lang="en-US" dirty="0"/>
              <a:t>Third level</a:t>
            </a:r>
          </a:p>
          <a:p>
            <a:pPr lvl="3">
              <a:buClrTx/>
              <a:buFont typeface="Arial" panose="020B0604020202020204" pitchFamily="34" charset="0"/>
            </a:pPr>
            <a:r>
              <a:rPr lang="en-US" dirty="0"/>
              <a:t>Fourth level</a:t>
            </a:r>
          </a:p>
          <a:p>
            <a:pPr lvl="4">
              <a:buClrTx/>
              <a:buFont typeface="Arial" panose="020B0604020202020204" pitchFamily="34" charset="0"/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126234" y="4073850"/>
            <a:ext cx="43211289" cy="297403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lIns="360000" tIns="180000" rIns="360000" bIns="180000" numCol="2" spcCol="1440000" anchor="t">
            <a:noAutofit/>
          </a:bodyPr>
          <a:lstStyle>
            <a:lvl1pPr>
              <a:defRPr sz="3109">
                <a:solidFill>
                  <a:schemeClr val="tx1"/>
                </a:solidFill>
              </a:defRPr>
            </a:lvl1pPr>
            <a:lvl2pPr marL="636094" indent="-318047">
              <a:buClr>
                <a:schemeClr val="tx1"/>
              </a:buClr>
              <a:buFont typeface="Arial" panose="020B0604020202020204" pitchFamily="34" charset="0"/>
              <a:buChar char="•"/>
              <a:defRPr sz="2261">
                <a:solidFill>
                  <a:schemeClr val="tx1"/>
                </a:solidFill>
              </a:defRPr>
            </a:lvl2pPr>
            <a:lvl3pPr marL="954140" indent="-318047">
              <a:buClrTx/>
              <a:buFont typeface="Arial" panose="020B0604020202020204" pitchFamily="34" charset="0"/>
              <a:buChar char="•"/>
              <a:defRPr sz="1696">
                <a:solidFill>
                  <a:schemeClr val="tx1"/>
                </a:solidFill>
              </a:defRPr>
            </a:lvl3pPr>
            <a:lvl4pPr marL="1272187" indent="-318047">
              <a:buClrTx/>
              <a:buFont typeface="Arial" panose="020B0604020202020204" pitchFamily="34" charset="0"/>
              <a:buChar char="•"/>
              <a:defRPr sz="1413">
                <a:solidFill>
                  <a:schemeClr val="tx1"/>
                </a:solidFill>
              </a:defRPr>
            </a:lvl4pPr>
            <a:lvl5pPr marL="1590234" indent="-318047">
              <a:buClrTx/>
              <a:buFont typeface="Arial" panose="020B0604020202020204" pitchFamily="34" charset="0"/>
              <a:buChar char="•"/>
              <a:defRPr sz="141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" y="-289859"/>
            <a:ext cx="29223788" cy="1172662"/>
          </a:xfrm>
        </p:spPr>
        <p:txBody>
          <a:bodyPr/>
          <a:lstStyle>
            <a:lvl1pPr>
              <a:defRPr>
                <a:solidFill>
                  <a:srgbClr val="00ACC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9"/>
          </p:nvPr>
        </p:nvSpPr>
        <p:spPr>
          <a:xfrm>
            <a:off x="126234" y="2004185"/>
            <a:ext cx="29223788" cy="731145"/>
          </a:xfrm>
          <a:prstGeom prst="rect">
            <a:avLst/>
          </a:prstGeom>
        </p:spPr>
        <p:txBody>
          <a:bodyPr vert="horz" lIns="91449" tIns="45725" rIns="91449" bIns="45725" rtlCol="0" anchor="ctr">
            <a:normAutofit/>
          </a:bodyPr>
          <a:lstStyle>
            <a:lvl1pPr>
              <a:defRPr lang="en-US" sz="4240" b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0" lvl="0" indent="0" algn="l" defTabSz="1475494" rtl="0" eaLnBrk="1" latinLnBrk="0" hangingPunct="1">
              <a:spcBef>
                <a:spcPts val="848"/>
              </a:spcBef>
              <a:buClr>
                <a:schemeClr val="accent1"/>
              </a:buClr>
              <a:buFont typeface="Arial"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151872" y="3052730"/>
            <a:ext cx="43185650" cy="731145"/>
          </a:xfrm>
          <a:prstGeom prst="rect">
            <a:avLst/>
          </a:prstGeom>
        </p:spPr>
        <p:txBody>
          <a:bodyPr vert="horz" lIns="91449" tIns="45725" rIns="91449" bIns="45725" rtlCol="0" anchor="ctr">
            <a:noAutofit/>
          </a:bodyPr>
          <a:lstStyle>
            <a:lvl1pPr algn="ctr">
              <a:defRPr lang="en-US" sz="3816" b="1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0" lvl="0" indent="0" algn="l" defTabSz="1475494" rtl="0" eaLnBrk="1" latinLnBrk="0" hangingPunct="1">
              <a:spcBef>
                <a:spcPts val="848"/>
              </a:spcBef>
              <a:buClr>
                <a:schemeClr val="accent1"/>
              </a:buClr>
              <a:buFont typeface="Arial"/>
              <a:buNone/>
              <a:tabLst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134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LC Poster 2_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09431" y="8533950"/>
            <a:ext cx="20756527" cy="2301672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lIns="360000" tIns="180000" rIns="360000" bIns="180000" anchor="t">
            <a:noAutofit/>
          </a:bodyPr>
          <a:lstStyle>
            <a:lvl1pPr>
              <a:defRPr sz="3109">
                <a:solidFill>
                  <a:schemeClr val="tx1"/>
                </a:solidFill>
              </a:defRPr>
            </a:lvl1pPr>
            <a:lvl2pPr marL="636094" indent="-318047">
              <a:buClrTx/>
              <a:buFont typeface="Arial" panose="020B0604020202020204" pitchFamily="34" charset="0"/>
              <a:buChar char="•"/>
              <a:defRPr sz="2261">
                <a:solidFill>
                  <a:schemeClr val="tx1"/>
                </a:solidFill>
              </a:defRPr>
            </a:lvl2pPr>
            <a:lvl3pPr marL="954140" indent="-318047">
              <a:buClrTx/>
              <a:buFont typeface="Arial" panose="020B0604020202020204" pitchFamily="34" charset="0"/>
              <a:buChar char="•"/>
              <a:defRPr sz="1696">
                <a:solidFill>
                  <a:schemeClr val="tx1"/>
                </a:solidFill>
              </a:defRPr>
            </a:lvl3pPr>
            <a:lvl4pPr marL="1272187" indent="-318047">
              <a:buClrTx/>
              <a:buFont typeface="Arial" panose="020B0604020202020204" pitchFamily="34" charset="0"/>
              <a:buChar char="•"/>
              <a:defRPr sz="1413">
                <a:solidFill>
                  <a:schemeClr val="tx1"/>
                </a:solidFill>
              </a:defRPr>
            </a:lvl4pPr>
            <a:lvl5pPr marL="1590234" indent="-318047">
              <a:buClrTx/>
              <a:buFont typeface="Arial" panose="020B0604020202020204" pitchFamily="34" charset="0"/>
              <a:buChar char="•"/>
              <a:defRPr sz="141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21688923" y="8605421"/>
            <a:ext cx="21648600" cy="22945256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360000" tIns="180000" rIns="360000" bIns="180000" rtlCol="0" anchor="t">
            <a:noAutofit/>
          </a:bodyPr>
          <a:lstStyle>
            <a:lvl1pPr>
              <a:defRPr lang="en-US" sz="3109" dirty="0" smtClean="0">
                <a:solidFill>
                  <a:schemeClr val="tx1"/>
                </a:solidFill>
              </a:defRPr>
            </a:lvl1pPr>
            <a:lvl2pPr>
              <a:defRPr lang="en-US" sz="2261" dirty="0" smtClean="0"/>
            </a:lvl2pPr>
            <a:lvl3pPr>
              <a:defRPr lang="en-US" sz="1696" dirty="0" smtClean="0"/>
            </a:lvl3pPr>
            <a:lvl4pPr>
              <a:defRPr lang="en-US" sz="1413" dirty="0" smtClean="0"/>
            </a:lvl4pPr>
            <a:lvl5pPr>
              <a:defRPr lang="en-GB" sz="1413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>
              <a:buClrTx/>
              <a:buFont typeface="Arial" panose="020B0604020202020204" pitchFamily="34" charset="0"/>
            </a:pPr>
            <a:r>
              <a:rPr lang="en-US" dirty="0"/>
              <a:t>Second level</a:t>
            </a:r>
          </a:p>
          <a:p>
            <a:pPr lvl="2">
              <a:buClrTx/>
              <a:buFont typeface="Arial" panose="020B0604020202020204" pitchFamily="34" charset="0"/>
            </a:pPr>
            <a:r>
              <a:rPr lang="en-US" dirty="0"/>
              <a:t>Third level</a:t>
            </a:r>
          </a:p>
          <a:p>
            <a:pPr lvl="3">
              <a:buClrTx/>
              <a:buFont typeface="Arial" panose="020B0604020202020204" pitchFamily="34" charset="0"/>
            </a:pPr>
            <a:r>
              <a:rPr lang="en-US" dirty="0"/>
              <a:t>Fourth level</a:t>
            </a:r>
          </a:p>
          <a:p>
            <a:pPr lvl="4">
              <a:buClrTx/>
              <a:buFont typeface="Arial" panose="020B0604020202020204" pitchFamily="34" charset="0"/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209432" y="5287338"/>
            <a:ext cx="42706363" cy="297403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lIns="360000" tIns="180000" rIns="360000" bIns="180000" numCol="2" spcCol="1440000" anchor="t">
            <a:noAutofit/>
          </a:bodyPr>
          <a:lstStyle>
            <a:lvl1pPr>
              <a:defRPr sz="3109">
                <a:solidFill>
                  <a:schemeClr val="tx1"/>
                </a:solidFill>
              </a:defRPr>
            </a:lvl1pPr>
            <a:lvl2pPr marL="636094" indent="-318047">
              <a:buClr>
                <a:schemeClr val="tx1"/>
              </a:buClr>
              <a:buFont typeface="Arial" panose="020B0604020202020204" pitchFamily="34" charset="0"/>
              <a:buChar char="•"/>
              <a:defRPr sz="2261">
                <a:solidFill>
                  <a:schemeClr val="tx1"/>
                </a:solidFill>
              </a:defRPr>
            </a:lvl2pPr>
            <a:lvl3pPr marL="954140" indent="-318047">
              <a:buClrTx/>
              <a:buFont typeface="Arial" panose="020B0604020202020204" pitchFamily="34" charset="0"/>
              <a:buChar char="•"/>
              <a:defRPr sz="1696">
                <a:solidFill>
                  <a:schemeClr val="tx1"/>
                </a:solidFill>
              </a:defRPr>
            </a:lvl3pPr>
            <a:lvl4pPr marL="1272187" indent="-318047">
              <a:buClrTx/>
              <a:buFont typeface="Arial" panose="020B0604020202020204" pitchFamily="34" charset="0"/>
              <a:buChar char="•"/>
              <a:defRPr sz="1413">
                <a:solidFill>
                  <a:schemeClr val="tx1"/>
                </a:solidFill>
              </a:defRPr>
            </a:lvl4pPr>
            <a:lvl5pPr marL="1590234" indent="-318047">
              <a:buClrTx/>
              <a:buFont typeface="Arial" panose="020B0604020202020204" pitchFamily="34" charset="0"/>
              <a:buChar char="•"/>
              <a:defRPr sz="1413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" y="2367340"/>
            <a:ext cx="29223788" cy="1172662"/>
          </a:xfrm>
        </p:spPr>
        <p:txBody>
          <a:bodyPr/>
          <a:lstStyle>
            <a:lvl1pPr>
              <a:defRPr>
                <a:solidFill>
                  <a:srgbClr val="00ACC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9"/>
          </p:nvPr>
        </p:nvSpPr>
        <p:spPr>
          <a:xfrm>
            <a:off x="126234" y="3582493"/>
            <a:ext cx="29223788" cy="731145"/>
          </a:xfrm>
          <a:prstGeom prst="rect">
            <a:avLst/>
          </a:prstGeom>
        </p:spPr>
        <p:txBody>
          <a:bodyPr vert="horz" lIns="91449" tIns="45725" rIns="91449" bIns="45725" rtlCol="0" anchor="ctr">
            <a:normAutofit/>
          </a:bodyPr>
          <a:lstStyle>
            <a:lvl1pPr>
              <a:defRPr lang="en-US" sz="4240" b="1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0" lvl="0" indent="0" algn="l" defTabSz="1475494" rtl="0" eaLnBrk="1" latinLnBrk="0" hangingPunct="1">
              <a:spcBef>
                <a:spcPts val="848"/>
              </a:spcBef>
              <a:buClr>
                <a:schemeClr val="accent1"/>
              </a:buClr>
              <a:buFont typeface="Arial"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65986" y="4449979"/>
            <a:ext cx="42815698" cy="731145"/>
          </a:xfrm>
          <a:prstGeom prst="rect">
            <a:avLst/>
          </a:prstGeom>
        </p:spPr>
        <p:txBody>
          <a:bodyPr vert="horz" lIns="91449" tIns="45725" rIns="91449" bIns="45725" rtlCol="0" anchor="ctr">
            <a:noAutofit/>
          </a:bodyPr>
          <a:lstStyle>
            <a:lvl1pPr algn="ctr">
              <a:defRPr lang="en-US" sz="3816" b="1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0" lvl="0" indent="0" algn="l" defTabSz="1475494" rtl="0" eaLnBrk="1" latinLnBrk="0" hangingPunct="1">
              <a:spcBef>
                <a:spcPts val="848"/>
              </a:spcBef>
              <a:buClr>
                <a:schemeClr val="accent1"/>
              </a:buClr>
              <a:buFont typeface="Arial"/>
              <a:buNone/>
              <a:tabLst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9907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alog-d-NE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8540" y="30791181"/>
            <a:ext cx="2324070" cy="156403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719" y="189922"/>
            <a:ext cx="34191163" cy="1505030"/>
          </a:xfrm>
          <a:prstGeom prst="rect">
            <a:avLst/>
          </a:prstGeom>
        </p:spPr>
        <p:txBody>
          <a:bodyPr vert="horz" lIns="0" tIns="208787" rIns="0" bIns="208787" rtlCol="0" anchor="ctr">
            <a:normAutofit/>
          </a:bodyPr>
          <a:lstStyle/>
          <a:p>
            <a:r>
              <a:rPr lang="en-GB" dirty="0"/>
              <a:t>Click to edit 80pt Arial Content Title</a:t>
            </a:r>
            <a:endParaRPr lang="en-US" dirty="0"/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-3133" y="1757647"/>
            <a:ext cx="43870916" cy="0"/>
          </a:xfrm>
          <a:prstGeom prst="line">
            <a:avLst/>
          </a:prstGeom>
          <a:ln w="76200">
            <a:solidFill>
              <a:srgbClr val="0050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3"/>
          <p:cNvSpPr txBox="1">
            <a:spLocks/>
          </p:cNvSpPr>
          <p:nvPr userDrawn="1"/>
        </p:nvSpPr>
        <p:spPr>
          <a:xfrm>
            <a:off x="8939063" y="32138949"/>
            <a:ext cx="26008475" cy="652473"/>
          </a:xfrm>
          <a:prstGeom prst="rect">
            <a:avLst/>
          </a:prstGeom>
        </p:spPr>
        <p:txBody>
          <a:bodyPr vert="horz" wrap="square" lIns="64630" tIns="32315" rIns="64630" bIns="32315" rtlCol="0" anchor="ctr">
            <a:spAutoFit/>
          </a:bodyPr>
          <a:lstStyle>
            <a:defPPr>
              <a:defRPr lang="en-US"/>
            </a:defPPr>
            <a:lvl1pPr marL="0" algn="ctr" defTabSz="2087656" rtl="0" eaLnBrk="1" latinLnBrk="0" hangingPunct="1">
              <a:defRPr lang="en-US" sz="4800" b="0" kern="1200" dirty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2087656" algn="l" defTabSz="2087656" rtl="0" eaLnBrk="1" latinLnBrk="0" hangingPunct="1">
              <a:defRPr sz="8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75307" algn="l" defTabSz="2087656" rtl="0" eaLnBrk="1" latinLnBrk="0" hangingPunct="1">
              <a:defRPr sz="8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62963" algn="l" defTabSz="2087656" rtl="0" eaLnBrk="1" latinLnBrk="0" hangingPunct="1">
              <a:defRPr sz="8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50619" algn="l" defTabSz="2087656" rtl="0" eaLnBrk="1" latinLnBrk="0" hangingPunct="1">
              <a:defRPr sz="8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38274" algn="l" defTabSz="2087656" rtl="0" eaLnBrk="1" latinLnBrk="0" hangingPunct="1">
              <a:defRPr sz="8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25926" algn="l" defTabSz="2087656" rtl="0" eaLnBrk="1" latinLnBrk="0" hangingPunct="1">
              <a:defRPr sz="8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613582" algn="l" defTabSz="2087656" rtl="0" eaLnBrk="1" latinLnBrk="0" hangingPunct="1">
              <a:defRPr sz="8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701233" algn="l" defTabSz="2087656" rtl="0" eaLnBrk="1" latinLnBrk="0" hangingPunct="1">
              <a:defRPr sz="8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816" dirty="0">
                <a:solidFill>
                  <a:schemeClr val="bg1"/>
                </a:solidFill>
              </a:rPr>
              <a:t>Confidential. Technical Ladder Conference 2019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35" y="31840830"/>
            <a:ext cx="5923168" cy="12511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88E46D-A0A3-BAB8-E7C5-E8060E3885D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-6853"/>
            <a:ext cx="4847719" cy="172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8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dt="0"/>
  <p:txStyles>
    <p:titleStyle>
      <a:lvl1pPr algn="ctr" defTabSz="1475494" rtl="0" eaLnBrk="1" latinLnBrk="0" hangingPunct="1">
        <a:spcBef>
          <a:spcPct val="0"/>
        </a:spcBef>
        <a:buFontTx/>
        <a:buNone/>
        <a:defRPr sz="5654" b="1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475494" rtl="0" eaLnBrk="1" latinLnBrk="0" hangingPunct="1">
        <a:spcBef>
          <a:spcPts val="848"/>
        </a:spcBef>
        <a:buClr>
          <a:schemeClr val="accent1"/>
        </a:buClr>
        <a:buFont typeface="Arial"/>
        <a:buNone/>
        <a:tabLst/>
        <a:defRPr lang="en-US" sz="3392" b="1" kern="1200" baseline="0" dirty="0" smtClean="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636094" indent="-318047" algn="l" defTabSz="1475494" rtl="0" eaLnBrk="1" latinLnBrk="0" hangingPunct="1">
        <a:spcBef>
          <a:spcPts val="0"/>
        </a:spcBef>
        <a:buClr>
          <a:schemeClr val="accent1"/>
        </a:buClr>
        <a:buFont typeface="Arial"/>
        <a:buChar char="•"/>
        <a:defRPr sz="2544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54140" indent="-318047" algn="l" defTabSz="1475494" rtl="0" eaLnBrk="1" latinLnBrk="0" hangingPunct="1">
        <a:spcBef>
          <a:spcPts val="0"/>
        </a:spcBef>
        <a:buClr>
          <a:schemeClr val="accent1"/>
        </a:buClr>
        <a:buFont typeface="Arial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272187" indent="-318047" algn="l" defTabSz="1475494" rtl="0" eaLnBrk="1" latinLnBrk="0" hangingPunct="1">
        <a:spcBef>
          <a:spcPts val="0"/>
        </a:spcBef>
        <a:buClr>
          <a:schemeClr val="accent1"/>
        </a:buClr>
        <a:buFont typeface="Arial"/>
        <a:buChar char="•"/>
        <a:defRPr sz="1696" kern="1200">
          <a:solidFill>
            <a:schemeClr val="tx1"/>
          </a:solidFill>
          <a:latin typeface="+mn-lt"/>
          <a:ea typeface="+mn-ea"/>
          <a:cs typeface="+mn-cs"/>
        </a:defRPr>
      </a:lvl4pPr>
      <a:lvl5pPr marL="1590234" indent="-318047" algn="l" defTabSz="1475494" rtl="0" eaLnBrk="1" latinLnBrk="0" hangingPunct="1">
        <a:spcBef>
          <a:spcPts val="0"/>
        </a:spcBef>
        <a:buClr>
          <a:schemeClr val="accent1"/>
        </a:buClr>
        <a:buFont typeface="Arial"/>
        <a:buChar char="•"/>
        <a:defRPr sz="1696" kern="1200">
          <a:solidFill>
            <a:schemeClr val="tx1"/>
          </a:solidFill>
          <a:latin typeface="+mn-lt"/>
          <a:ea typeface="+mn-ea"/>
          <a:cs typeface="+mn-cs"/>
        </a:defRPr>
      </a:lvl5pPr>
      <a:lvl6pPr marL="8115210" indent="-737747" algn="l" defTabSz="1475494" rtl="0" eaLnBrk="1" latinLnBrk="0" hangingPunct="1">
        <a:spcBef>
          <a:spcPct val="20000"/>
        </a:spcBef>
        <a:buFont typeface="Arial"/>
        <a:buChar char="•"/>
        <a:defRPr sz="6502" kern="1200">
          <a:solidFill>
            <a:schemeClr val="tx1"/>
          </a:solidFill>
          <a:latin typeface="+mn-lt"/>
          <a:ea typeface="+mn-ea"/>
          <a:cs typeface="+mn-cs"/>
        </a:defRPr>
      </a:lvl6pPr>
      <a:lvl7pPr marL="9590704" indent="-737747" algn="l" defTabSz="1475494" rtl="0" eaLnBrk="1" latinLnBrk="0" hangingPunct="1">
        <a:spcBef>
          <a:spcPct val="20000"/>
        </a:spcBef>
        <a:buFont typeface="Arial"/>
        <a:buChar char="•"/>
        <a:defRPr sz="6502" kern="1200">
          <a:solidFill>
            <a:schemeClr val="tx1"/>
          </a:solidFill>
          <a:latin typeface="+mn-lt"/>
          <a:ea typeface="+mn-ea"/>
          <a:cs typeface="+mn-cs"/>
        </a:defRPr>
      </a:lvl7pPr>
      <a:lvl8pPr marL="11066198" indent="-737747" algn="l" defTabSz="1475494" rtl="0" eaLnBrk="1" latinLnBrk="0" hangingPunct="1">
        <a:spcBef>
          <a:spcPct val="20000"/>
        </a:spcBef>
        <a:buFont typeface="Arial"/>
        <a:buChar char="•"/>
        <a:defRPr sz="6502" kern="1200">
          <a:solidFill>
            <a:schemeClr val="tx1"/>
          </a:solidFill>
          <a:latin typeface="+mn-lt"/>
          <a:ea typeface="+mn-ea"/>
          <a:cs typeface="+mn-cs"/>
        </a:defRPr>
      </a:lvl8pPr>
      <a:lvl9pPr marL="12541689" indent="-737747" algn="l" defTabSz="1475494" rtl="0" eaLnBrk="1" latinLnBrk="0" hangingPunct="1">
        <a:spcBef>
          <a:spcPct val="20000"/>
        </a:spcBef>
        <a:buFont typeface="Arial"/>
        <a:buChar char="•"/>
        <a:defRPr sz="65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1pPr>
      <a:lvl2pPr marL="1475494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2pPr>
      <a:lvl3pPr marL="2950985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3pPr>
      <a:lvl4pPr marL="4426478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4pPr>
      <a:lvl5pPr marL="5901973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5pPr>
      <a:lvl6pPr marL="7377466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6pPr>
      <a:lvl7pPr marL="8852957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7pPr>
      <a:lvl8pPr marL="10328451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8pPr>
      <a:lvl9pPr marL="11803942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alog-d-NE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8540" y="30791181"/>
            <a:ext cx="2324070" cy="156403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771" y="2442894"/>
            <a:ext cx="29223788" cy="1172662"/>
          </a:xfrm>
          <a:prstGeom prst="rect">
            <a:avLst/>
          </a:prstGeom>
        </p:spPr>
        <p:txBody>
          <a:bodyPr vert="horz" lIns="0" tIns="208787" rIns="0" bIns="208787" rtlCol="0" anchor="ctr">
            <a:normAutofit/>
          </a:bodyPr>
          <a:lstStyle/>
          <a:p>
            <a:r>
              <a:rPr lang="en-GB" dirty="0"/>
              <a:t>Click to edit 80pt Arial Content Title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343721" y="3482071"/>
            <a:ext cx="29346158" cy="0"/>
          </a:xfrm>
          <a:prstGeom prst="line">
            <a:avLst/>
          </a:prstGeom>
          <a:ln w="76200">
            <a:solidFill>
              <a:srgbClr val="0083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4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sldNum="0" hdr="0" dt="0"/>
  <p:txStyles>
    <p:titleStyle>
      <a:lvl1pPr algn="l" defTabSz="1475494" rtl="0" eaLnBrk="1" latinLnBrk="0" hangingPunct="1">
        <a:spcBef>
          <a:spcPct val="0"/>
        </a:spcBef>
        <a:buFontTx/>
        <a:buNone/>
        <a:defRPr sz="5654" b="1" u="none" kern="1200" baseline="0">
          <a:solidFill>
            <a:srgbClr val="00ACCD"/>
          </a:solidFill>
          <a:latin typeface="+mj-lt"/>
          <a:ea typeface="+mj-ea"/>
          <a:cs typeface="+mj-cs"/>
        </a:defRPr>
      </a:lvl1pPr>
    </p:titleStyle>
    <p:bodyStyle>
      <a:lvl1pPr marL="0" indent="0" algn="l" defTabSz="1475494" rtl="0" eaLnBrk="1" latinLnBrk="0" hangingPunct="1">
        <a:spcBef>
          <a:spcPts val="848"/>
        </a:spcBef>
        <a:buClr>
          <a:schemeClr val="accent1"/>
        </a:buClr>
        <a:buFont typeface="Arial"/>
        <a:buNone/>
        <a:tabLst/>
        <a:defRPr lang="en-US" sz="3392" b="1" kern="1200" baseline="0" dirty="0" smtClean="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636094" indent="-318047" algn="l" defTabSz="1475494" rtl="0" eaLnBrk="1" latinLnBrk="0" hangingPunct="1">
        <a:spcBef>
          <a:spcPts val="0"/>
        </a:spcBef>
        <a:buClr>
          <a:schemeClr val="accent1"/>
        </a:buClr>
        <a:buFont typeface="Arial"/>
        <a:buChar char="•"/>
        <a:defRPr sz="2544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54140" indent="-318047" algn="l" defTabSz="1475494" rtl="0" eaLnBrk="1" latinLnBrk="0" hangingPunct="1">
        <a:spcBef>
          <a:spcPts val="0"/>
        </a:spcBef>
        <a:buClr>
          <a:schemeClr val="accent1"/>
        </a:buClr>
        <a:buFont typeface="Arial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3pPr>
      <a:lvl4pPr marL="1272187" indent="-318047" algn="l" defTabSz="1475494" rtl="0" eaLnBrk="1" latinLnBrk="0" hangingPunct="1">
        <a:spcBef>
          <a:spcPts val="0"/>
        </a:spcBef>
        <a:buClr>
          <a:schemeClr val="accent1"/>
        </a:buClr>
        <a:buFont typeface="Arial"/>
        <a:buChar char="•"/>
        <a:defRPr sz="1696" kern="1200">
          <a:solidFill>
            <a:schemeClr val="tx1"/>
          </a:solidFill>
          <a:latin typeface="+mn-lt"/>
          <a:ea typeface="+mn-ea"/>
          <a:cs typeface="+mn-cs"/>
        </a:defRPr>
      </a:lvl4pPr>
      <a:lvl5pPr marL="1590234" indent="-318047" algn="l" defTabSz="1475494" rtl="0" eaLnBrk="1" latinLnBrk="0" hangingPunct="1">
        <a:spcBef>
          <a:spcPts val="0"/>
        </a:spcBef>
        <a:buClr>
          <a:schemeClr val="accent1"/>
        </a:buClr>
        <a:buFont typeface="Arial"/>
        <a:buChar char="•"/>
        <a:defRPr sz="1696" kern="1200">
          <a:solidFill>
            <a:schemeClr val="tx1"/>
          </a:solidFill>
          <a:latin typeface="+mn-lt"/>
          <a:ea typeface="+mn-ea"/>
          <a:cs typeface="+mn-cs"/>
        </a:defRPr>
      </a:lvl5pPr>
      <a:lvl6pPr marL="8115210" indent="-737747" algn="l" defTabSz="1475494" rtl="0" eaLnBrk="1" latinLnBrk="0" hangingPunct="1">
        <a:spcBef>
          <a:spcPct val="20000"/>
        </a:spcBef>
        <a:buFont typeface="Arial"/>
        <a:buChar char="•"/>
        <a:defRPr sz="6502" kern="1200">
          <a:solidFill>
            <a:schemeClr val="tx1"/>
          </a:solidFill>
          <a:latin typeface="+mn-lt"/>
          <a:ea typeface="+mn-ea"/>
          <a:cs typeface="+mn-cs"/>
        </a:defRPr>
      </a:lvl6pPr>
      <a:lvl7pPr marL="9590704" indent="-737747" algn="l" defTabSz="1475494" rtl="0" eaLnBrk="1" latinLnBrk="0" hangingPunct="1">
        <a:spcBef>
          <a:spcPct val="20000"/>
        </a:spcBef>
        <a:buFont typeface="Arial"/>
        <a:buChar char="•"/>
        <a:defRPr sz="6502" kern="1200">
          <a:solidFill>
            <a:schemeClr val="tx1"/>
          </a:solidFill>
          <a:latin typeface="+mn-lt"/>
          <a:ea typeface="+mn-ea"/>
          <a:cs typeface="+mn-cs"/>
        </a:defRPr>
      </a:lvl7pPr>
      <a:lvl8pPr marL="11066198" indent="-737747" algn="l" defTabSz="1475494" rtl="0" eaLnBrk="1" latinLnBrk="0" hangingPunct="1">
        <a:spcBef>
          <a:spcPct val="20000"/>
        </a:spcBef>
        <a:buFont typeface="Arial"/>
        <a:buChar char="•"/>
        <a:defRPr sz="6502" kern="1200">
          <a:solidFill>
            <a:schemeClr val="tx1"/>
          </a:solidFill>
          <a:latin typeface="+mn-lt"/>
          <a:ea typeface="+mn-ea"/>
          <a:cs typeface="+mn-cs"/>
        </a:defRPr>
      </a:lvl8pPr>
      <a:lvl9pPr marL="12541689" indent="-737747" algn="l" defTabSz="1475494" rtl="0" eaLnBrk="1" latinLnBrk="0" hangingPunct="1">
        <a:spcBef>
          <a:spcPct val="20000"/>
        </a:spcBef>
        <a:buFont typeface="Arial"/>
        <a:buChar char="•"/>
        <a:defRPr sz="65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1pPr>
      <a:lvl2pPr marL="1475494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2pPr>
      <a:lvl3pPr marL="2950985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3pPr>
      <a:lvl4pPr marL="4426478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4pPr>
      <a:lvl5pPr marL="5901973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5pPr>
      <a:lvl6pPr marL="7377466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6pPr>
      <a:lvl7pPr marL="8852957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7pPr>
      <a:lvl8pPr marL="10328451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8pPr>
      <a:lvl9pPr marL="11803942" algn="l" defTabSz="1475494" rtl="0" eaLnBrk="1" latinLnBrk="0" hangingPunct="1">
        <a:defRPr sz="58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ewauthors.ieeeauthorcenter.ieee.org/video-tutorials/?the-video=12" TargetMode="External"/><Relationship Id="rId2" Type="http://schemas.openxmlformats.org/officeDocument/2006/relationships/hyperlink" Target="https://journals.ieeeauthorcenter.ieee.org/become-an-ieee-journal-author/publishing-ethics/guidelines-and-policies/submission-and-peer-review-policies/#:~:text=Guidelines%20for%20Artificial%20Intelligence%20(AI)%2DGenerated%20Tex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743293" y="4297336"/>
            <a:ext cx="13716000" cy="27614880"/>
          </a:xfrm>
        </p:spPr>
        <p:txBody>
          <a:bodyPr/>
          <a:lstStyle/>
          <a:p>
            <a:r>
              <a:rPr lang="en-US" sz="4400" dirty="0"/>
              <a:t>Problem Statement (Heading 44pt Arial)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Identify the problem being solved and provide the right context.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Use at least 28pt Arial for this.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All text should be in black.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The format of the poster must be landscape and follow this Microsoft Power Point Template.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Please submit your poster as a PDF file and verify it for conversion accuracy (pptx </a:t>
            </a:r>
            <a:r>
              <a:rPr lang="en-US" sz="2800" b="0" dirty="0">
                <a:sym typeface="Wingdings" panose="05000000000000000000" pitchFamily="2" charset="2"/>
              </a:rPr>
              <a:t> pdf</a:t>
            </a:r>
            <a:r>
              <a:rPr lang="en-US" sz="2800" dirty="0">
                <a:sym typeface="Wingdings" panose="05000000000000000000" pitchFamily="2" charset="2"/>
              </a:rPr>
              <a:t>).</a:t>
            </a:r>
            <a:endParaRPr lang="en-US" sz="2800" b="0" dirty="0"/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There must be No “Confidential” or “Proprietary” tags.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You can modify the height of each section in the box as needed.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You can also create subsections (size at least </a:t>
            </a:r>
            <a:r>
              <a:rPr lang="en-US" sz="3600" dirty="0"/>
              <a:t>36pt Arial, bold</a:t>
            </a:r>
            <a:r>
              <a:rPr lang="en-US" sz="2800" b="0" dirty="0"/>
              <a:t>) if needed.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Please do not change the width, height, or location of any of the three boxes in this template.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Use graphics (figures, tables, waveforms, block diagrams, schematics, flow charts, equations, algorithms etc.) extensively to convey your work – they are more likely to grab attention than words.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When using words for description, bulleted or numbered lists are preferable to long paragraphs.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Spell out acronyms, abbreviations, and symbols the first time they are used.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u="sng" dirty="0"/>
              <a:t>**File Name Convention</a:t>
            </a:r>
            <a:r>
              <a:rPr lang="en-US" sz="2800" b="0" dirty="0"/>
              <a:t>: Your file must </a:t>
            </a:r>
            <a:r>
              <a:rPr lang="en-US" sz="2800" b="0" dirty="0" err="1"/>
              <a:t>fillow</a:t>
            </a:r>
            <a:r>
              <a:rPr lang="en-US" sz="2800" b="0" dirty="0"/>
              <a:t> this naming convention:</a:t>
            </a:r>
            <a:br>
              <a:rPr lang="en-US" sz="2800" b="0" dirty="0"/>
            </a:br>
            <a:r>
              <a:rPr lang="en-US" sz="2800" b="0" dirty="0"/>
              <a:t>Dialogue Session Presentation </a:t>
            </a:r>
            <a:r>
              <a:rPr lang="en-US" sz="2800" b="0" dirty="0" err="1"/>
              <a:t>Number_4</a:t>
            </a:r>
            <a:r>
              <a:rPr lang="en-US" sz="2800" b="0" dirty="0"/>
              <a:t>-Digit-Paper-</a:t>
            </a:r>
            <a:r>
              <a:rPr lang="en-US" sz="2800" b="0" dirty="0" err="1"/>
              <a:t>ID_Last</a:t>
            </a:r>
            <a:r>
              <a:rPr lang="en-US" sz="2800" b="0" dirty="0"/>
              <a:t> Name</a:t>
            </a:r>
            <a:br>
              <a:rPr lang="en-US" sz="2800" b="0" dirty="0"/>
            </a:br>
            <a:r>
              <a:rPr lang="en-US" sz="2800" b="0" dirty="0"/>
              <a:t>Example: </a:t>
            </a:r>
            <a:r>
              <a:rPr lang="en-US" sz="2800" b="0" dirty="0" err="1"/>
              <a:t>D01.1_1234_Bahl</a:t>
            </a:r>
            <a:endParaRPr lang="en-US" sz="2800" b="0" dirty="0"/>
          </a:p>
          <a:p>
            <a:pPr>
              <a:buClr>
                <a:srgbClr val="00ACCD"/>
              </a:buClr>
            </a:pPr>
            <a:endParaRPr lang="en-US" sz="2800" b="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4400" dirty="0"/>
              <a:t>Previous Work (Heading 44pt Arial)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Text describing the previous/existing approaches to solve the problem.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Use at least 28pt Arial for this.</a:t>
            </a:r>
          </a:p>
          <a:p>
            <a:endParaRPr lang="en-US" sz="2800" b="0" dirty="0"/>
          </a:p>
          <a:p>
            <a:endParaRPr lang="en-US" sz="2800" b="0" dirty="0"/>
          </a:p>
          <a:p>
            <a:r>
              <a:rPr lang="en-US" sz="2800" b="0" dirty="0"/>
              <a:t>Rules for best images:</a:t>
            </a:r>
          </a:p>
          <a:p>
            <a:pPr marL="242327" indent="-242327">
              <a:buFont typeface="Arial" panose="020B0604020202020204" pitchFamily="34" charset="0"/>
              <a:buChar char="•"/>
            </a:pPr>
            <a:r>
              <a:rPr lang="en-US" sz="2800" b="0" dirty="0"/>
              <a:t>Diagrams/schematics/waveforms should have a </a:t>
            </a:r>
            <a:r>
              <a:rPr lang="en-US" sz="2800" dirty="0"/>
              <a:t>WHITE</a:t>
            </a:r>
            <a:r>
              <a:rPr lang="en-US" sz="2800" b="0" dirty="0"/>
              <a:t> background.</a:t>
            </a:r>
          </a:p>
          <a:p>
            <a:pPr marL="242327" indent="-242327">
              <a:buFont typeface="Arial" panose="020B0604020202020204" pitchFamily="34" charset="0"/>
              <a:buChar char="•"/>
            </a:pPr>
            <a:r>
              <a:rPr lang="en-US" sz="2800" b="0" dirty="0"/>
              <a:t>Annotation text should be clearly visible.</a:t>
            </a:r>
          </a:p>
          <a:p>
            <a:pPr marL="242327" indent="-242327">
              <a:buFont typeface="Arial" panose="020B0604020202020204" pitchFamily="34" charset="0"/>
              <a:buChar char="•"/>
            </a:pPr>
            <a:r>
              <a:rPr lang="en-US" sz="2800" b="0" dirty="0"/>
              <a:t>Quality should be high (e.g. do not use snipping tool screen grabs, low quality JPEGs, etc.).</a:t>
            </a:r>
          </a:p>
          <a:p>
            <a:pPr marL="242327" indent="-242327">
              <a:buFont typeface="Arial" panose="020B0604020202020204" pitchFamily="34" charset="0"/>
              <a:buChar char="•"/>
            </a:pPr>
            <a:r>
              <a:rPr lang="en-US" sz="2800" b="0" dirty="0"/>
              <a:t>Sensible use of color to enhance the information content, remember pale colors are difficult to see.</a:t>
            </a:r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539895" y="498812"/>
            <a:ext cx="22860000" cy="914400"/>
          </a:xfrm>
        </p:spPr>
        <p:txBody>
          <a:bodyPr>
            <a:noAutofit/>
          </a:bodyPr>
          <a:lstStyle/>
          <a:p>
            <a:r>
              <a:rPr lang="en-US" sz="8000" dirty="0">
                <a:solidFill>
                  <a:schemeClr val="tx1"/>
                </a:solidFill>
              </a:rPr>
              <a:t>Please Put Your Title Here (80pt Arial)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10515600" y="1991807"/>
            <a:ext cx="22860000" cy="91440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There is Also Room for a Subtitle (60pt Arial)</a:t>
            </a:r>
            <a:endParaRPr lang="en-GB" sz="6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10861588" y="2972147"/>
            <a:ext cx="22168024" cy="824736"/>
          </a:xfrm>
        </p:spPr>
        <p:txBody>
          <a:bodyPr anchor="t"/>
          <a:lstStyle/>
          <a:p>
            <a:r>
              <a:rPr lang="en-US" sz="5400" u="sng" dirty="0"/>
              <a:t>Underlined Presenter</a:t>
            </a:r>
            <a:r>
              <a:rPr lang="en-US" sz="5400" dirty="0"/>
              <a:t>, Author Two, and Author Three (54pt Arial)</a:t>
            </a:r>
            <a:endParaRPr lang="en-GB" sz="5400" dirty="0"/>
          </a:p>
          <a:p>
            <a:endParaRPr lang="en-US" sz="5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C90C36-C6D9-4002-981B-8210F913810C}"/>
              </a:ext>
            </a:extLst>
          </p:cNvPr>
          <p:cNvSpPr txBox="1"/>
          <p:nvPr/>
        </p:nvSpPr>
        <p:spPr>
          <a:xfrm>
            <a:off x="39067967" y="375215"/>
            <a:ext cx="4300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Place your logo here</a:t>
            </a:r>
          </a:p>
        </p:txBody>
      </p:sp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2FD7EE25-3F47-4FEE-98EB-E8028A22B3FA}"/>
              </a:ext>
            </a:extLst>
          </p:cNvPr>
          <p:cNvSpPr txBox="1">
            <a:spLocks/>
          </p:cNvSpPr>
          <p:nvPr/>
        </p:nvSpPr>
        <p:spPr>
          <a:xfrm>
            <a:off x="15087600" y="4298778"/>
            <a:ext cx="13716000" cy="276148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lIns="360000" tIns="180000" rIns="360000" bIns="180000" anchor="t">
            <a:noAutofit/>
          </a:bodyPr>
          <a:lstStyle>
            <a:lvl1pPr marL="0" indent="0" algn="l" defTabSz="1475494" rtl="0" eaLnBrk="1" latinLnBrk="0" hangingPunct="1">
              <a:spcBef>
                <a:spcPts val="848"/>
              </a:spcBef>
              <a:buClr>
                <a:schemeClr val="accent1"/>
              </a:buClr>
              <a:buFont typeface="Arial"/>
              <a:buNone/>
              <a:tabLst/>
              <a:defRPr lang="en-US" sz="3109" b="1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36094" indent="-318047" algn="l" defTabSz="1475494" rtl="0" eaLnBrk="1" latinLnBrk="0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26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140" indent="-318047" algn="l" defTabSz="1475494" rtl="0" eaLnBrk="1" latinLnBrk="0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6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2187" indent="-318047" algn="l" defTabSz="1475494" rtl="0" eaLnBrk="1" latinLnBrk="0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4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0234" indent="-318047" algn="l" defTabSz="1475494" rtl="0" eaLnBrk="1" latinLnBrk="0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4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15210" indent="-737747" algn="l" defTabSz="1475494" rtl="0" eaLnBrk="1" latinLnBrk="0" hangingPunct="1">
              <a:spcBef>
                <a:spcPct val="20000"/>
              </a:spcBef>
              <a:buFont typeface="Arial"/>
              <a:buChar char="•"/>
              <a:defRPr sz="6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90704" indent="-737747" algn="l" defTabSz="1475494" rtl="0" eaLnBrk="1" latinLnBrk="0" hangingPunct="1">
              <a:spcBef>
                <a:spcPct val="20000"/>
              </a:spcBef>
              <a:buFont typeface="Arial"/>
              <a:buChar char="•"/>
              <a:defRPr sz="6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066198" indent="-737747" algn="l" defTabSz="1475494" rtl="0" eaLnBrk="1" latinLnBrk="0" hangingPunct="1">
              <a:spcBef>
                <a:spcPct val="20000"/>
              </a:spcBef>
              <a:buFont typeface="Arial"/>
              <a:buChar char="•"/>
              <a:defRPr sz="6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541689" indent="-737747" algn="l" defTabSz="1475494" rtl="0" eaLnBrk="1" latinLnBrk="0" hangingPunct="1">
              <a:spcBef>
                <a:spcPct val="20000"/>
              </a:spcBef>
              <a:buFont typeface="Arial"/>
              <a:buChar char="•"/>
              <a:defRPr sz="6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/>
              <a:t>Your Solution (Heading 44pt Arial)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Describe the novelty of your approach using graphics, equations and bullets as appropriate.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Use at least 28pt Arial for this.</a:t>
            </a:r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4400" dirty="0"/>
              <a:t>Results 1 (Heading 44pt Arial)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These may be simulation/analytical results.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Use at least 28pt Arial for this.</a:t>
            </a:r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1413" b="0" dirty="0"/>
          </a:p>
        </p:txBody>
      </p:sp>
      <p:sp>
        <p:nvSpPr>
          <p:cNvPr id="32" name="Text Placeholder 1">
            <a:extLst>
              <a:ext uri="{FF2B5EF4-FFF2-40B4-BE49-F238E27FC236}">
                <a16:creationId xmlns:a16="http://schemas.microsoft.com/office/drawing/2014/main" id="{AB9B6711-2239-4361-80EA-9AF8DA59FBF7}"/>
              </a:ext>
            </a:extLst>
          </p:cNvPr>
          <p:cNvSpPr txBox="1">
            <a:spLocks/>
          </p:cNvSpPr>
          <p:nvPr/>
        </p:nvSpPr>
        <p:spPr>
          <a:xfrm>
            <a:off x="29435847" y="4297336"/>
            <a:ext cx="13716000" cy="2761488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lIns="360000" tIns="180000" rIns="360000" bIns="180000" anchor="t">
            <a:noAutofit/>
          </a:bodyPr>
          <a:lstStyle>
            <a:lvl1pPr marL="0" indent="0" algn="l" defTabSz="1475494" rtl="0" eaLnBrk="1" latinLnBrk="0" hangingPunct="1">
              <a:spcBef>
                <a:spcPts val="848"/>
              </a:spcBef>
              <a:buClr>
                <a:schemeClr val="accent1"/>
              </a:buClr>
              <a:buFont typeface="Arial"/>
              <a:buNone/>
              <a:tabLst/>
              <a:defRPr lang="en-US" sz="3109" b="1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36094" indent="-318047" algn="l" defTabSz="1475494" rtl="0" eaLnBrk="1" latinLnBrk="0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226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140" indent="-318047" algn="l" defTabSz="1475494" rtl="0" eaLnBrk="1" latinLnBrk="0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6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2187" indent="-318047" algn="l" defTabSz="1475494" rtl="0" eaLnBrk="1" latinLnBrk="0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4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0234" indent="-318047" algn="l" defTabSz="1475494" rtl="0" eaLnBrk="1" latinLnBrk="0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4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15210" indent="-737747" algn="l" defTabSz="1475494" rtl="0" eaLnBrk="1" latinLnBrk="0" hangingPunct="1">
              <a:spcBef>
                <a:spcPct val="20000"/>
              </a:spcBef>
              <a:buFont typeface="Arial"/>
              <a:buChar char="•"/>
              <a:defRPr sz="6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90704" indent="-737747" algn="l" defTabSz="1475494" rtl="0" eaLnBrk="1" latinLnBrk="0" hangingPunct="1">
              <a:spcBef>
                <a:spcPct val="20000"/>
              </a:spcBef>
              <a:buFont typeface="Arial"/>
              <a:buChar char="•"/>
              <a:defRPr sz="6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066198" indent="-737747" algn="l" defTabSz="1475494" rtl="0" eaLnBrk="1" latinLnBrk="0" hangingPunct="1">
              <a:spcBef>
                <a:spcPct val="20000"/>
              </a:spcBef>
              <a:buFont typeface="Arial"/>
              <a:buChar char="•"/>
              <a:defRPr sz="6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541689" indent="-737747" algn="l" defTabSz="1475494" rtl="0" eaLnBrk="1" latinLnBrk="0" hangingPunct="1">
              <a:spcBef>
                <a:spcPct val="20000"/>
              </a:spcBef>
              <a:buFont typeface="Arial"/>
              <a:buChar char="•"/>
              <a:defRPr sz="6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/>
              <a:t>Results 2 (Heading 44pt Arial)</a:t>
            </a:r>
          </a:p>
          <a:p>
            <a:pPr marL="403879" indent="-403879">
              <a:buClr>
                <a:srgbClr val="00ACCD"/>
              </a:buClr>
              <a:buFont typeface="Arial" panose="020B0604020202020204" pitchFamily="34" charset="0"/>
              <a:buChar char="•"/>
            </a:pPr>
            <a:endParaRPr lang="en-US" sz="2800" b="0" dirty="0"/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These may be experimental or higher-level results  (or a continuation of Results 1 section). 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Use at least 28pt Arial for this.</a:t>
            </a:r>
          </a:p>
          <a:p>
            <a:pPr>
              <a:buClr>
                <a:srgbClr val="00ACCD"/>
              </a:buClr>
            </a:pPr>
            <a:endParaRPr lang="en-US" sz="2800" b="0" dirty="0"/>
          </a:p>
          <a:p>
            <a:pPr marL="403879" indent="-403879">
              <a:buClr>
                <a:srgbClr val="00ACCD"/>
              </a:buClr>
              <a:buFont typeface="Arial" panose="020B0604020202020204" pitchFamily="34" charset="0"/>
              <a:buChar char="•"/>
            </a:pPr>
            <a:endParaRPr lang="en-US" sz="2800" b="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4400" dirty="0"/>
              <a:t>Summary/Next Steps/References (Heading 44pt Arial)</a:t>
            </a:r>
            <a:endParaRPr lang="en-US" sz="2800" b="0" dirty="0"/>
          </a:p>
          <a:p>
            <a:pPr>
              <a:buClr>
                <a:srgbClr val="00ACCD"/>
              </a:buClr>
            </a:pPr>
            <a:endParaRPr lang="en-US" sz="2800" b="0" dirty="0"/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Include key takeaways from your work.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Include possible future research.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Include a few key references. (These can be a subset of the references included in your paper).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Use at least 28pt Arial for this.</a:t>
            </a:r>
          </a:p>
          <a:p>
            <a:endParaRPr lang="en-US" sz="2800" b="0" dirty="0"/>
          </a:p>
          <a:p>
            <a:endParaRPr lang="en-US" sz="2800" b="0" dirty="0"/>
          </a:p>
          <a:p>
            <a:r>
              <a:rPr lang="en-US" sz="4400"/>
              <a:t>AI Acknowledgment (Heading 44pt</a:t>
            </a:r>
            <a:r>
              <a:rPr lang="en-US" sz="4400" dirty="0"/>
              <a:t> Arial)</a:t>
            </a:r>
            <a:r>
              <a:rPr lang="en-US" sz="2800" b="0" dirty="0"/>
              <a:t>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This section is only required if authors have AI use to be disclosed. </a:t>
            </a:r>
          </a:p>
          <a:p>
            <a:pPr marL="403860" indent="-403860">
              <a:buFont typeface="Arial" panose="020B0604020202020204" pitchFamily="34" charset="0"/>
              <a:buChar char="•"/>
            </a:pPr>
            <a:r>
              <a:rPr lang="en-US" sz="2800" b="0" dirty="0"/>
              <a:t>Use at least </a:t>
            </a:r>
            <a:r>
              <a:rPr lang="en-US" sz="2800" b="0"/>
              <a:t>28pt</a:t>
            </a:r>
            <a:r>
              <a:rPr lang="en-US" sz="2800" b="0" dirty="0"/>
              <a:t> Arial for this.</a:t>
            </a:r>
            <a:endParaRPr lang="en-US" sz="2800" b="0" dirty="0">
              <a:cs typeface="Arial"/>
            </a:endParaRP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Artificial Intelligence (AI) use for content generation must follow IEEE Policy.</a:t>
            </a:r>
          </a:p>
          <a:p>
            <a:pPr marL="1039973" lvl="1" indent="-403879"/>
            <a:r>
              <a:rPr lang="en-US" sz="2800" b="0" dirty="0"/>
              <a:t>Content includes but not limited to text, figures, images, and code.</a:t>
            </a:r>
          </a:p>
          <a:p>
            <a:pPr marL="1039973" lvl="1" indent="-403879"/>
            <a:r>
              <a:rPr lang="en-US" sz="2800" b="0" dirty="0"/>
              <a:t>Policy includes mandatory disclosure and acknowledgment.</a:t>
            </a:r>
          </a:p>
          <a:p>
            <a:pPr marL="1039973" lvl="1" indent="-403879"/>
            <a:r>
              <a:rPr lang="en-US" sz="2800" b="0" dirty="0"/>
              <a:t>See </a:t>
            </a:r>
            <a:r>
              <a:rPr lang="en-US" sz="2800" b="0" dirty="0">
                <a:hlinkClick r:id="rId2"/>
              </a:rPr>
              <a:t>synopsis of IEEE AI Guidelines for Authors,</a:t>
            </a:r>
            <a:endParaRPr lang="en-US" sz="2800" b="0" dirty="0"/>
          </a:p>
          <a:p>
            <a:pPr marL="1039973" lvl="1" indent="-403879"/>
            <a:r>
              <a:rPr lang="en-US" sz="2800" b="0" dirty="0"/>
              <a:t>which includes </a:t>
            </a:r>
            <a:r>
              <a:rPr lang="en-US" sz="2800" b="0" dirty="0">
                <a:hlinkClick r:id="rId3"/>
              </a:rPr>
              <a:t>a short video </a:t>
            </a:r>
            <a:r>
              <a:rPr lang="en-US" sz="2800" b="0" dirty="0"/>
              <a:t>explaining the policy</a:t>
            </a:r>
          </a:p>
          <a:p>
            <a:pPr marL="1039973" lvl="1" indent="-403879"/>
            <a:r>
              <a:rPr lang="en-US" sz="2800" b="0" dirty="0"/>
              <a:t>and a link to the detailed policy document.</a:t>
            </a:r>
          </a:p>
          <a:p>
            <a:pPr marL="1039973" lvl="1" indent="-403879"/>
            <a:r>
              <a:rPr lang="en-US" sz="2800" dirty="0"/>
              <a:t>You must have watched the short video, which you previously confirmed as part of your digest and manuscript submissions.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b="0" dirty="0"/>
              <a:t>The use of AI systems for editing and grammar enhancement is a common practice; disclosure of this use case is recommended but not required.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r>
              <a:rPr lang="en-US" sz="2800" dirty="0"/>
              <a:t>Pre-written example statement (authors should adapt to be appropriate and factual):</a:t>
            </a:r>
          </a:p>
          <a:p>
            <a:pPr marL="403860" lvl="1" indent="-403860">
              <a:spcBef>
                <a:spcPts val="848"/>
              </a:spcBef>
              <a:buClr>
                <a:schemeClr val="accent1"/>
              </a:buClr>
            </a:pPr>
            <a:r>
              <a:rPr lang="en-US" sz="2800" dirty="0">
                <a:latin typeface="+mj-lt"/>
              </a:rPr>
              <a:t>The authors used [name and version of AI tool, e.g., ChatGPT-</a:t>
            </a:r>
            <a:r>
              <a:rPr lang="en-US" sz="2800">
                <a:latin typeface="+mj-lt"/>
              </a:rPr>
              <a:t>4o</a:t>
            </a:r>
            <a:r>
              <a:rPr lang="en-US" sz="2800" dirty="0">
                <a:latin typeface="+mj-lt"/>
              </a:rPr>
              <a:t> by OpenAI] to assist with [describe use, e.g., grammar checking and language/ generating the literature summary used for this poster, producing the flowchart in Results 1 section, creating graphic in Summary section]. </a:t>
            </a:r>
            <a:endParaRPr lang="en-US" sz="2800" dirty="0">
              <a:latin typeface="+mj-lt"/>
              <a:cs typeface="Arial"/>
            </a:endParaRPr>
          </a:p>
          <a:p>
            <a:pPr marL="403879" lvl="1" indent="-403879">
              <a:spcBef>
                <a:spcPts val="848"/>
              </a:spcBef>
              <a:buClr>
                <a:schemeClr val="accent1"/>
              </a:buClr>
            </a:pPr>
            <a:r>
              <a:rPr lang="en-US" sz="2800" dirty="0">
                <a:latin typeface="+mj-lt"/>
              </a:rPr>
              <a:t>All substantive technical content, analyses, conclusions, and claims are solely the work of the authors, who take full responsibility for the accuracy and integrity of this presentation.</a:t>
            </a:r>
          </a:p>
          <a:p>
            <a:pPr marL="403879" indent="-403879">
              <a:buFont typeface="Arial" panose="020B0604020202020204" pitchFamily="34" charset="0"/>
              <a:buChar char="•"/>
            </a:pPr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2800" b="0" dirty="0"/>
          </a:p>
          <a:p>
            <a:endParaRPr lang="en-US" sz="1413" b="0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56BF9FB-F9D0-46FD-B600-92FD5C25C2F7}"/>
              </a:ext>
            </a:extLst>
          </p:cNvPr>
          <p:cNvSpPr txBox="1">
            <a:spLocks/>
          </p:cNvSpPr>
          <p:nvPr/>
        </p:nvSpPr>
        <p:spPr>
          <a:xfrm>
            <a:off x="17309360" y="32211460"/>
            <a:ext cx="9601200" cy="4826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87242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74476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61714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48956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36194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23432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610665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97903" algn="l" defTabSz="2087242" rtl="0" eaLnBrk="1" latinLnBrk="0" hangingPunct="1"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Presentation Number (ex. </a:t>
            </a:r>
            <a:r>
              <a:rPr lang="en-US" sz="2800" b="1" dirty="0" err="1"/>
              <a:t>D01.1</a:t>
            </a:r>
            <a:r>
              <a:rPr lang="en-US" sz="2800" b="1" dirty="0"/>
              <a:t>) from APEC Program</a:t>
            </a:r>
          </a:p>
        </p:txBody>
      </p:sp>
    </p:spTree>
    <p:extLst>
      <p:ext uri="{BB962C8B-B14F-4D97-AF65-F5344CB8AC3E}">
        <p14:creationId xmlns:p14="http://schemas.microsoft.com/office/powerpoint/2010/main" val="684791503"/>
      </p:ext>
    </p:extLst>
  </p:cSld>
  <p:clrMapOvr>
    <a:masterClrMapping/>
  </p:clrMapOvr>
</p:sld>
</file>

<file path=ppt/theme/theme1.xml><?xml version="1.0" encoding="utf-8"?>
<a:theme xmlns:a="http://schemas.openxmlformats.org/drawingml/2006/main" name="1_TLC_Empty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B5C1DF"/>
      </a:accent5>
      <a:accent6>
        <a:srgbClr val="A5A5A5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2_TLC_Empty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B5C1DF"/>
      </a:accent5>
      <a:accent6>
        <a:srgbClr val="A5A5A5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2BC97DD2F628458C04F78FF77AE87B" ma:contentTypeVersion="12" ma:contentTypeDescription="Create a new document." ma:contentTypeScope="" ma:versionID="082d930cf6c857bdf1ebfd49daa9555d">
  <xsd:schema xmlns:xsd="http://www.w3.org/2001/XMLSchema" xmlns:xs="http://www.w3.org/2001/XMLSchema" xmlns:p="http://schemas.microsoft.com/office/2006/metadata/properties" xmlns:ns2="bae417d2-7a4a-4f99-9e0d-04fdf01572d6" xmlns:ns3="f790867e-f3a1-498a-81a5-fd33a2886e11" targetNamespace="http://schemas.microsoft.com/office/2006/metadata/properties" ma:root="true" ma:fieldsID="c45f3e4a00aa30712ae051ff2a7e7332" ns2:_="" ns3:_="">
    <xsd:import namespace="bae417d2-7a4a-4f99-9e0d-04fdf01572d6"/>
    <xsd:import namespace="f790867e-f3a1-498a-81a5-fd33a2886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e417d2-7a4a-4f99-9e0d-04fdf0157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36afbe1-c6e8-4a2e-8e3f-20159ea40e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0867e-f3a1-498a-81a5-fd33a2886e1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8e36cd-f172-40f6-9555-3117eef38a14}" ma:internalName="TaxCatchAll" ma:showField="CatchAllData" ma:web="f790867e-f3a1-498a-81a5-fd33a2886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90867e-f3a1-498a-81a5-fd33a2886e11" xsi:nil="true"/>
    <lcf76f155ced4ddcb4097134ff3c332f xmlns="bae417d2-7a4a-4f99-9e0d-04fdf01572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1E2396-2791-414F-8C3C-7EA6E03D1D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B8C28D-4AAA-4E61-9CD7-38D38C282B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e417d2-7a4a-4f99-9e0d-04fdf01572d6"/>
    <ds:schemaRef ds:uri="f790867e-f3a1-498a-81a5-fd33a2886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96F491-E856-419B-8969-4E4FD4206459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f5ba57c3-e2ff-4c3a-a903-10c540eb1f2a"/>
    <ds:schemaRef ds:uri="http://schemas.openxmlformats.org/package/2006/metadata/core-properties"/>
    <ds:schemaRef ds:uri="http://schemas.microsoft.com/office/2006/documentManagement/types"/>
    <ds:schemaRef ds:uri="af6ff882-7850-44f0-850a-ee67639cfdb5"/>
    <ds:schemaRef ds:uri="http://www.w3.org/XML/1998/namespace"/>
    <ds:schemaRef ds:uri="http://purl.org/dc/dcmitype/"/>
    <ds:schemaRef ds:uri="f790867e-f3a1-498a-81a5-fd33a2886e11"/>
    <ds:schemaRef ds:uri="bae417d2-7a4a-4f99-9e0d-04fdf01572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5709</TotalTime>
  <Words>744</Words>
  <Application>Microsoft Office PowerPoint</Application>
  <PresentationFormat>Custom</PresentationFormat>
  <Paragraphs>146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1_TLC_Empty</vt:lpstr>
      <vt:lpstr>2_TLC_Empty</vt:lpstr>
      <vt:lpstr>Please Put Your Title Here (80pt Arial)</vt:lpstr>
    </vt:vector>
  </TitlesOfParts>
  <Company>85FOUR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Portrait_PosterTemplate_ A0_2014</dc:title>
  <dc:creator>Wessel Lubberhuizen</dc:creator>
  <cp:lastModifiedBy>Stephanie Butler</cp:lastModifiedBy>
  <cp:revision>250</cp:revision>
  <cp:lastPrinted>2017-06-13T08:05:31Z</cp:lastPrinted>
  <dcterms:created xsi:type="dcterms:W3CDTF">2010-07-16T11:57:13Z</dcterms:created>
  <dcterms:modified xsi:type="dcterms:W3CDTF">2026-10-19T10:38:01Z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0x0101002C2BC97DD2F628458C04F78FF77AE87B</vt:lpwstr>
  </property>
  <property fmtid="{D5CDD505-2E9C-101B-9397-08002B2CF9AE}" pid="3" name="_dlc_DocIdItemGuid">
    <vt:lpwstr>b6e225a9-306e-46df-95ca-d8137b525522</vt:lpwstr>
  </property>
  <property fmtid="{D5CDD505-2E9C-101B-9397-08002B2CF9AE}" pid="4" name="Category1">
    <vt:lpwstr>69;#Technical Ladder Conference|39190e50-63de-417a-8031-3c0345491556</vt:lpwstr>
  </property>
  <property fmtid="{D5CDD505-2E9C-101B-9397-08002B2CF9AE}" pid="5" name="MediaServiceImageTags">
    <vt:lpwstr/>
  </property>
</Properties>
</file>